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78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72" userDrawn="1">
          <p15:clr>
            <a:srgbClr val="A4A3A4"/>
          </p15:clr>
        </p15:guide>
        <p15:guide id="2" pos="688" userDrawn="1">
          <p15:clr>
            <a:srgbClr val="A4A3A4"/>
          </p15:clr>
        </p15:guide>
        <p15:guide id="3" orient="horz" pos="3770" userDrawn="1">
          <p15:clr>
            <a:srgbClr val="A4A3A4"/>
          </p15:clr>
        </p15:guide>
        <p15:guide id="5" orient="horz" pos="2160" userDrawn="1">
          <p15:clr>
            <a:srgbClr val="A4A3A4"/>
          </p15:clr>
        </p15:guide>
        <p15:guide id="6" pos="7015" userDrawn="1">
          <p15:clr>
            <a:srgbClr val="A4A3A4"/>
          </p15:clr>
        </p15:guide>
        <p15:guide id="8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7" name="Helen Morgan" initials="HM" lastIdx="34" clrIdx="6">
    <p:extLst>
      <p:ext uri="{19B8F6BF-5375-455C-9EA6-DF929625EA0E}">
        <p15:presenceInfo xmlns:p15="http://schemas.microsoft.com/office/powerpoint/2012/main" userId="Helen Morgan" providerId="None"/>
      </p:ext>
    </p:extLst>
  </p:cmAuthor>
  <p:cmAuthor id="1" name="Jenny Moore" initials="JM" lastIdx="228" clrIdx="0">
    <p:extLst>
      <p:ext uri="{19B8F6BF-5375-455C-9EA6-DF929625EA0E}">
        <p15:presenceInfo xmlns:p15="http://schemas.microsoft.com/office/powerpoint/2012/main" userId="S-1-5-21-2108344598-4154651187-3808893122-1138" providerId="AD"/>
      </p:ext>
    </p:extLst>
  </p:cmAuthor>
  <p:cmAuthor id="2" name="Catherine Leopold" initials="CL" lastIdx="132" clrIdx="1">
    <p:extLst>
      <p:ext uri="{19B8F6BF-5375-455C-9EA6-DF929625EA0E}">
        <p15:presenceInfo xmlns:p15="http://schemas.microsoft.com/office/powerpoint/2012/main" userId="Catherine Leopold" providerId="None"/>
      </p:ext>
    </p:extLst>
  </p:cmAuthor>
  <p:cmAuthor id="3" name="Katherine Fowler" initials="KF" lastIdx="27" clrIdx="2">
    <p:extLst>
      <p:ext uri="{19B8F6BF-5375-455C-9EA6-DF929625EA0E}">
        <p15:presenceInfo xmlns:p15="http://schemas.microsoft.com/office/powerpoint/2012/main" userId="Katherine Fowler" providerId="None"/>
      </p:ext>
    </p:extLst>
  </p:cmAuthor>
  <p:cmAuthor id="4" name="Jenny Moore" initials="JM [2]" lastIdx="267" clrIdx="3">
    <p:extLst>
      <p:ext uri="{19B8F6BF-5375-455C-9EA6-DF929625EA0E}">
        <p15:presenceInfo xmlns:p15="http://schemas.microsoft.com/office/powerpoint/2012/main" userId="Jenny Moore" providerId="None"/>
      </p:ext>
    </p:extLst>
  </p:cmAuthor>
  <p:cmAuthor id="5" name="Rebecca Peck" initials="RP" lastIdx="6" clrIdx="4">
    <p:extLst>
      <p:ext uri="{19B8F6BF-5375-455C-9EA6-DF929625EA0E}">
        <p15:presenceInfo xmlns:p15="http://schemas.microsoft.com/office/powerpoint/2012/main" userId="S-1-5-21-2108344598-4154651187-3808893122-4383" providerId="AD"/>
      </p:ext>
    </p:extLst>
  </p:cmAuthor>
  <p:cmAuthor id="6" name="Vicki Miles" initials="VM" lastIdx="135" clrIdx="5">
    <p:extLst>
      <p:ext uri="{19B8F6BF-5375-455C-9EA6-DF929625EA0E}">
        <p15:presenceInfo xmlns:p15="http://schemas.microsoft.com/office/powerpoint/2012/main" userId="Vicki Miles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0A0A"/>
    <a:srgbClr val="FF1F64"/>
    <a:srgbClr val="12263F"/>
    <a:srgbClr val="FFC000"/>
    <a:srgbClr val="000000"/>
    <a:srgbClr val="ED090B"/>
    <a:srgbClr val="DB3C22"/>
    <a:srgbClr val="FFCD00"/>
    <a:srgbClr val="FFEFAD"/>
    <a:srgbClr val="B1BE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C620A58-C8F1-48E1-971F-F2BE32C6A62B}" v="117" dt="2022-11-23T16:48:38.49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993" autoAdjust="0"/>
    <p:restoredTop sz="73996" autoAdjust="0"/>
  </p:normalViewPr>
  <p:slideViewPr>
    <p:cSldViewPr snapToGrid="0" snapToObjects="1">
      <p:cViewPr varScale="1">
        <p:scale>
          <a:sx n="85" d="100"/>
          <a:sy n="85" d="100"/>
        </p:scale>
        <p:origin x="1650" y="84"/>
      </p:cViewPr>
      <p:guideLst>
        <p:guide orient="horz" pos="572"/>
        <p:guide pos="688"/>
        <p:guide orient="horz" pos="3770"/>
        <p:guide orient="horz" pos="2160"/>
        <p:guide pos="7015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 showGuides="1">
      <p:cViewPr varScale="1">
        <p:scale>
          <a:sx n="82" d="100"/>
          <a:sy n="82" d="100"/>
        </p:scale>
        <p:origin x="3091" y="8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29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handoutMaster" Target="handoutMasters/handoutMaster1.xml"/><Relationship Id="rId9" Type="http://schemas.openxmlformats.org/officeDocument/2006/relationships/tableStyles" Target="tableStyles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herine Fowler" userId="df72647d-04a6-4222-aa06-01ae361a3b23" providerId="ADAL" clId="{5C620A58-C8F1-48E1-971F-F2BE32C6A62B}"/>
    <pc:docChg chg="undo custSel addSld delSld modSld">
      <pc:chgData name="Katherine Fowler" userId="df72647d-04a6-4222-aa06-01ae361a3b23" providerId="ADAL" clId="{5C620A58-C8F1-48E1-971F-F2BE32C6A62B}" dt="2022-11-24T08:35:22.173" v="3170" actId="20577"/>
      <pc:docMkLst>
        <pc:docMk/>
      </pc:docMkLst>
      <pc:sldChg chg="modNotesTx">
        <pc:chgData name="Katherine Fowler" userId="df72647d-04a6-4222-aa06-01ae361a3b23" providerId="ADAL" clId="{5C620A58-C8F1-48E1-971F-F2BE32C6A62B}" dt="2022-11-24T08:27:07.927" v="2672" actId="20577"/>
        <pc:sldMkLst>
          <pc:docMk/>
          <pc:sldMk cId="255688234" sldId="273"/>
        </pc:sldMkLst>
      </pc:sldChg>
      <pc:sldChg chg="modSp">
        <pc:chgData name="Katherine Fowler" userId="df72647d-04a6-4222-aa06-01ae361a3b23" providerId="ADAL" clId="{5C620A58-C8F1-48E1-971F-F2BE32C6A62B}" dt="2022-11-23T16:04:50.210" v="657" actId="692"/>
        <pc:sldMkLst>
          <pc:docMk/>
          <pc:sldMk cId="153338095" sldId="274"/>
        </pc:sldMkLst>
        <pc:graphicFrameChg chg="mod">
          <ac:chgData name="Katherine Fowler" userId="df72647d-04a6-4222-aa06-01ae361a3b23" providerId="ADAL" clId="{5C620A58-C8F1-48E1-971F-F2BE32C6A62B}" dt="2022-11-23T16:04:50.210" v="657" actId="692"/>
          <ac:graphicFrameMkLst>
            <pc:docMk/>
            <pc:sldMk cId="153338095" sldId="274"/>
            <ac:graphicFrameMk id="9" creationId="{93306296-3772-F353-1289-41C3F0FD5114}"/>
          </ac:graphicFrameMkLst>
        </pc:graphicFrameChg>
      </pc:sldChg>
      <pc:sldChg chg="modNotesTx">
        <pc:chgData name="Katherine Fowler" userId="df72647d-04a6-4222-aa06-01ae361a3b23" providerId="ADAL" clId="{5C620A58-C8F1-48E1-971F-F2BE32C6A62B}" dt="2022-11-24T08:35:22.173" v="3170" actId="20577"/>
        <pc:sldMkLst>
          <pc:docMk/>
          <pc:sldMk cId="3015678315" sldId="279"/>
        </pc:sldMkLst>
      </pc:sldChg>
      <pc:sldChg chg="modNotesTx">
        <pc:chgData name="Katherine Fowler" userId="df72647d-04a6-4222-aa06-01ae361a3b23" providerId="ADAL" clId="{5C620A58-C8F1-48E1-971F-F2BE32C6A62B}" dt="2022-11-23T14:23:56.666" v="304" actId="20577"/>
        <pc:sldMkLst>
          <pc:docMk/>
          <pc:sldMk cId="140343861" sldId="283"/>
        </pc:sldMkLst>
      </pc:sldChg>
      <pc:sldChg chg="add modNotesTx">
        <pc:chgData name="Katherine Fowler" userId="df72647d-04a6-4222-aa06-01ae361a3b23" providerId="ADAL" clId="{5C620A58-C8F1-48E1-971F-F2BE32C6A62B}" dt="2022-11-23T14:24:03.999" v="306" actId="20577"/>
        <pc:sldMkLst>
          <pc:docMk/>
          <pc:sldMk cId="3111870403" sldId="341"/>
        </pc:sldMkLst>
      </pc:sldChg>
      <pc:sldChg chg="modSp mod modNotesTx">
        <pc:chgData name="Katherine Fowler" userId="df72647d-04a6-4222-aa06-01ae361a3b23" providerId="ADAL" clId="{5C620A58-C8F1-48E1-971F-F2BE32C6A62B}" dt="2022-11-23T16:48:49.067" v="1151" actId="20577"/>
        <pc:sldMkLst>
          <pc:docMk/>
          <pc:sldMk cId="2988695297" sldId="360"/>
        </pc:sldMkLst>
        <pc:spChg chg="mod">
          <ac:chgData name="Katherine Fowler" userId="df72647d-04a6-4222-aa06-01ae361a3b23" providerId="ADAL" clId="{5C620A58-C8F1-48E1-971F-F2BE32C6A62B}" dt="2022-11-23T16:48:23.606" v="1150" actId="20577"/>
          <ac:spMkLst>
            <pc:docMk/>
            <pc:sldMk cId="2988695297" sldId="360"/>
            <ac:spMk id="4" creationId="{0481EFFA-F422-774B-B660-0AADDFA45AED}"/>
          </ac:spMkLst>
        </pc:spChg>
      </pc:sldChg>
      <pc:sldChg chg="add modNotesTx">
        <pc:chgData name="Katherine Fowler" userId="df72647d-04a6-4222-aa06-01ae361a3b23" providerId="ADAL" clId="{5C620A58-C8F1-48E1-971F-F2BE32C6A62B}" dt="2022-11-23T16:18:11.116" v="1040" actId="20577"/>
        <pc:sldMkLst>
          <pc:docMk/>
          <pc:sldMk cId="3297896873" sldId="372"/>
        </pc:sldMkLst>
      </pc:sldChg>
      <pc:sldChg chg="modSp mod modNotesTx">
        <pc:chgData name="Katherine Fowler" userId="df72647d-04a6-4222-aa06-01ae361a3b23" providerId="ADAL" clId="{5C620A58-C8F1-48E1-971F-F2BE32C6A62B}" dt="2022-11-24T08:24:11.135" v="2125" actId="113"/>
        <pc:sldMkLst>
          <pc:docMk/>
          <pc:sldMk cId="3098598525" sldId="385"/>
        </pc:sldMkLst>
        <pc:spChg chg="mod">
          <ac:chgData name="Katherine Fowler" userId="df72647d-04a6-4222-aa06-01ae361a3b23" providerId="ADAL" clId="{5C620A58-C8F1-48E1-971F-F2BE32C6A62B}" dt="2022-11-24T08:24:11.135" v="2125" actId="113"/>
          <ac:spMkLst>
            <pc:docMk/>
            <pc:sldMk cId="3098598525" sldId="385"/>
            <ac:spMk id="4" creationId="{E776AA98-D78A-5BF0-D4A3-B191B9AEA48E}"/>
          </ac:spMkLst>
        </pc:spChg>
      </pc:sldChg>
      <pc:sldChg chg="modNotesTx">
        <pc:chgData name="Katherine Fowler" userId="df72647d-04a6-4222-aa06-01ae361a3b23" providerId="ADAL" clId="{5C620A58-C8F1-48E1-971F-F2BE32C6A62B}" dt="2022-11-23T14:24:36.181" v="360" actId="20577"/>
        <pc:sldMkLst>
          <pc:docMk/>
          <pc:sldMk cId="1498159020" sldId="386"/>
        </pc:sldMkLst>
      </pc:sldChg>
      <pc:sldChg chg="modSp mod modNotesTx">
        <pc:chgData name="Katherine Fowler" userId="df72647d-04a6-4222-aa06-01ae361a3b23" providerId="ADAL" clId="{5C620A58-C8F1-48E1-971F-F2BE32C6A62B}" dt="2022-11-23T16:51:42.500" v="1601" actId="20577"/>
        <pc:sldMkLst>
          <pc:docMk/>
          <pc:sldMk cId="2631314000" sldId="388"/>
        </pc:sldMkLst>
        <pc:spChg chg="mod">
          <ac:chgData name="Katherine Fowler" userId="df72647d-04a6-4222-aa06-01ae361a3b23" providerId="ADAL" clId="{5C620A58-C8F1-48E1-971F-F2BE32C6A62B}" dt="2022-11-23T16:10:25.800" v="659" actId="403"/>
          <ac:spMkLst>
            <pc:docMk/>
            <pc:sldMk cId="2631314000" sldId="388"/>
            <ac:spMk id="6" creationId="{00000000-0000-0000-0000-000000000000}"/>
          </ac:spMkLst>
        </pc:spChg>
      </pc:sldChg>
      <pc:sldChg chg="add del">
        <pc:chgData name="Katherine Fowler" userId="df72647d-04a6-4222-aa06-01ae361a3b23" providerId="ADAL" clId="{5C620A58-C8F1-48E1-971F-F2BE32C6A62B}" dt="2022-11-23T16:16:33.921" v="686"/>
        <pc:sldMkLst>
          <pc:docMk/>
          <pc:sldMk cId="3199939452" sldId="390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59" cy="497520"/>
          </a:xfrm>
          <a:prstGeom prst="rect">
            <a:avLst/>
          </a:prstGeom>
        </p:spPr>
        <p:txBody>
          <a:bodyPr vert="horz" lIns="91001" tIns="45501" rIns="91001" bIns="45501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1"/>
            <a:ext cx="2945659" cy="497520"/>
          </a:xfrm>
          <a:prstGeom prst="rect">
            <a:avLst/>
          </a:prstGeom>
        </p:spPr>
        <p:txBody>
          <a:bodyPr vert="horz" lIns="91001" tIns="45501" rIns="91001" bIns="45501" rtlCol="0"/>
          <a:lstStyle>
            <a:lvl1pPr algn="r">
              <a:defRPr sz="1200"/>
            </a:lvl1pPr>
          </a:lstStyle>
          <a:p>
            <a:fld id="{1529580A-6290-4A49-AE40-38FE363AA1C8}" type="datetimeFigureOut">
              <a:rPr lang="en-GB" smtClean="0"/>
              <a:t>05/01/2023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118"/>
            <a:ext cx="2945659" cy="497520"/>
          </a:xfrm>
          <a:prstGeom prst="rect">
            <a:avLst/>
          </a:prstGeom>
        </p:spPr>
        <p:txBody>
          <a:bodyPr vert="horz" lIns="91001" tIns="45501" rIns="91001" bIns="45501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9118"/>
            <a:ext cx="2945659" cy="497520"/>
          </a:xfrm>
          <a:prstGeom prst="rect">
            <a:avLst/>
          </a:prstGeom>
        </p:spPr>
        <p:txBody>
          <a:bodyPr vert="horz" lIns="91001" tIns="45501" rIns="91001" bIns="45501" rtlCol="0" anchor="b"/>
          <a:lstStyle>
            <a:lvl1pPr algn="r">
              <a:defRPr sz="1200"/>
            </a:lvl1pPr>
          </a:lstStyle>
          <a:p>
            <a:fld id="{ACAD12ED-D228-475D-B6A7-362C30EB09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57349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001" tIns="45501" rIns="91001" bIns="45501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001" tIns="45501" rIns="91001" bIns="45501" rtlCol="0"/>
          <a:lstStyle>
            <a:lvl1pPr algn="r">
              <a:defRPr sz="1200"/>
            </a:lvl1pPr>
          </a:lstStyle>
          <a:p>
            <a:fld id="{6589769D-3E9F-4183-96C1-03DD9F6CB1D0}" type="datetimeFigureOut">
              <a:rPr lang="en-GB" smtClean="0"/>
              <a:t>05/01/2023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001" tIns="45501" rIns="91001" bIns="45501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4"/>
          </a:xfrm>
          <a:prstGeom prst="rect">
            <a:avLst/>
          </a:prstGeom>
        </p:spPr>
        <p:txBody>
          <a:bodyPr vert="horz" lIns="91001" tIns="45501" rIns="91001" bIns="4550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001" tIns="45501" rIns="91001" bIns="45501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001" tIns="45501" rIns="91001" bIns="45501" rtlCol="0" anchor="b"/>
          <a:lstStyle>
            <a:lvl1pPr algn="r">
              <a:defRPr sz="1200"/>
            </a:lvl1pPr>
          </a:lstStyle>
          <a:p>
            <a:fld id="{AB3CA2E7-F72A-4227-8823-B39AD09B56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43742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A2E7-F72A-4227-8823-B39AD09B568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07840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hyperlink" Target="http://thekeysupport.com/terms" TargetMode="External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thekeysupport.com/term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.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&#10;&#10;Description automatically generated">
            <a:extLst>
              <a:ext uri="{FF2B5EF4-FFF2-40B4-BE49-F238E27FC236}">
                <a16:creationId xmlns:a16="http://schemas.microsoft.com/office/drawing/2014/main" id="{56555920-16DA-524A-B310-C29F0294C6E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 rot="17254198">
            <a:off x="-1239743" y="-1910034"/>
            <a:ext cx="6392965" cy="6659339"/>
          </a:xfrm>
          <a:prstGeom prst="rect">
            <a:avLst/>
          </a:prstGeom>
        </p:spPr>
      </p:pic>
      <p:pic>
        <p:nvPicPr>
          <p:cNvPr id="11" name="Picture 10" descr="Shape&#10;&#10;Description automatically generated">
            <a:extLst>
              <a:ext uri="{FF2B5EF4-FFF2-40B4-BE49-F238E27FC236}">
                <a16:creationId xmlns:a16="http://schemas.microsoft.com/office/drawing/2014/main" id="{56DA628F-EB0A-E242-BF1F-EA6AC850EEA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 rot="7861749">
            <a:off x="470682" y="3087130"/>
            <a:ext cx="6392965" cy="6659339"/>
          </a:xfrm>
          <a:prstGeom prst="rect">
            <a:avLst/>
          </a:prstGeom>
        </p:spPr>
      </p:pic>
      <p:pic>
        <p:nvPicPr>
          <p:cNvPr id="21" name="Picture 20" descr="A picture containing logo&#10;&#10;Description automatically generated">
            <a:extLst>
              <a:ext uri="{FF2B5EF4-FFF2-40B4-BE49-F238E27FC236}">
                <a16:creationId xmlns:a16="http://schemas.microsoft.com/office/drawing/2014/main" id="{B63167CB-03C8-6F60-DCFE-7B20D10EBAB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809115" y="400487"/>
            <a:ext cx="4127145" cy="619072"/>
          </a:xfrm>
          <a:prstGeom prst="rect">
            <a:avLst/>
          </a:prstGeom>
        </p:spPr>
      </p:pic>
      <p:sp>
        <p:nvSpPr>
          <p:cNvPr id="32" name="Text Placeholder 12">
            <a:extLst>
              <a:ext uri="{FF2B5EF4-FFF2-40B4-BE49-F238E27FC236}">
                <a16:creationId xmlns:a16="http://schemas.microsoft.com/office/drawing/2014/main" id="{2930538D-A318-8591-A198-409C21AB51B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105953" y="2668511"/>
            <a:ext cx="5352638" cy="134093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800" b="1"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33" name="Shape 19">
            <a:extLst>
              <a:ext uri="{FF2B5EF4-FFF2-40B4-BE49-F238E27FC236}">
                <a16:creationId xmlns:a16="http://schemas.microsoft.com/office/drawing/2014/main" id="{6DA9F8D8-0925-002B-D15E-D4765DE6B605}"/>
              </a:ext>
            </a:extLst>
          </p:cNvPr>
          <p:cNvSpPr/>
          <p:nvPr userDrawn="1"/>
        </p:nvSpPr>
        <p:spPr>
          <a:xfrm>
            <a:off x="483322" y="6406168"/>
            <a:ext cx="36869" cy="1923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 algn="r" defTabSz="412750" hangingPunct="0">
              <a:buClrTx/>
              <a:buFontTx/>
              <a:buNone/>
              <a:defRPr sz="2500">
                <a:solidFill>
                  <a:srgbClr val="A6AAA9"/>
                </a:solidFill>
                <a:latin typeface="GT America Trial Light"/>
                <a:ea typeface="GT America Trial Light"/>
                <a:cs typeface="GT America Trial Light"/>
                <a:sym typeface="GT America Trial Light"/>
              </a:defRPr>
            </a:pPr>
            <a:r>
              <a:rPr sz="1250" dirty="0">
                <a:solidFill>
                  <a:srgbClr val="A6AAA9"/>
                </a:solidFill>
                <a:latin typeface="GT America Trial Light"/>
                <a:ea typeface="GT America Trial Light"/>
                <a:cs typeface="GT America Trial Light"/>
                <a:sym typeface="GT America Trial Light"/>
              </a:rPr>
              <a:t>￼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E1B3AE0-7CDD-3142-8BF4-98EBDF17917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372500" y="2290081"/>
            <a:ext cx="1232101" cy="2097795"/>
          </a:xfrm>
          <a:prstGeom prst="rect">
            <a:avLst/>
          </a:prstGeom>
        </p:spPr>
      </p:pic>
      <p:sp>
        <p:nvSpPr>
          <p:cNvPr id="14" name="Shape 19">
            <a:extLst>
              <a:ext uri="{FF2B5EF4-FFF2-40B4-BE49-F238E27FC236}">
                <a16:creationId xmlns:a16="http://schemas.microsoft.com/office/drawing/2014/main" id="{D69B2227-3DE8-AD41-93B2-FDE4C3226590}"/>
              </a:ext>
            </a:extLst>
          </p:cNvPr>
          <p:cNvSpPr/>
          <p:nvPr userDrawn="1"/>
        </p:nvSpPr>
        <p:spPr>
          <a:xfrm>
            <a:off x="532383" y="6406168"/>
            <a:ext cx="226024" cy="1923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 algn="r" defTabSz="412750" hangingPunct="0">
              <a:buClrTx/>
              <a:buFontTx/>
              <a:buNone/>
              <a:defRPr sz="2500">
                <a:solidFill>
                  <a:srgbClr val="A6AAA9"/>
                </a:solidFill>
                <a:latin typeface="GT America Trial Light"/>
                <a:ea typeface="GT America Trial Light"/>
                <a:cs typeface="GT America Trial Light"/>
                <a:sym typeface="GT America Trial Light"/>
              </a:defRPr>
            </a:pPr>
            <a:fld id="{86CB4B4D-7CA3-9044-876B-883B54F8677D}" type="slidenum">
              <a:rPr sz="1250">
                <a:solidFill>
                  <a:srgbClr val="A6AAA9"/>
                </a:solidFill>
                <a:latin typeface="GT America Trial Light"/>
                <a:ea typeface="GT America Trial Light"/>
                <a:cs typeface="GT America Trial Light"/>
                <a:sym typeface="GT America Trial Light"/>
              </a:rPr>
              <a:pPr algn="r" defTabSz="412750" hangingPunct="0">
                <a:buClrTx/>
                <a:buFontTx/>
                <a:buNone/>
                <a:defRPr sz="2500">
                  <a:solidFill>
                    <a:srgbClr val="A6AAA9"/>
                  </a:solidFill>
                  <a:latin typeface="GT America Trial Light"/>
                  <a:ea typeface="GT America Trial Light"/>
                  <a:cs typeface="GT America Trial Light"/>
                  <a:sym typeface="GT America Trial Light"/>
                </a:defRPr>
              </a:pPr>
              <a:t>‹#›</a:t>
            </a:fld>
            <a:r>
              <a:rPr sz="1250" dirty="0">
                <a:solidFill>
                  <a:srgbClr val="A6AAA9"/>
                </a:solidFill>
                <a:latin typeface="GT America Trial Light"/>
                <a:ea typeface="GT America Trial Light"/>
                <a:cs typeface="GT America Trial Light"/>
                <a:sym typeface="GT America Trial Light"/>
              </a:rPr>
              <a:t>￼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1008691" y="6353133"/>
            <a:ext cx="6096000" cy="28469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250" b="0" i="0" dirty="0">
                <a:solidFill>
                  <a:srgbClr val="12263F"/>
                </a:solidFill>
                <a:effectLst/>
                <a:latin typeface="Slack-Lato"/>
              </a:rPr>
              <a:t>© The Key Support Services Ltd | For terms of use, visit</a:t>
            </a:r>
            <a:r>
              <a:rPr lang="en-US" sz="1250" b="0" i="0" dirty="0">
                <a:solidFill>
                  <a:srgbClr val="1D1C1D"/>
                </a:solidFill>
                <a:effectLst/>
                <a:latin typeface="Slack-Lato"/>
              </a:rPr>
              <a:t> </a:t>
            </a:r>
            <a:r>
              <a:rPr lang="en-US" sz="1250" b="0" i="0" u="none" strike="noStrike" dirty="0">
                <a:effectLst/>
                <a:latin typeface="Slack-Lato"/>
                <a:hlinkClick r:id="rId5"/>
              </a:rPr>
              <a:t>thekeysupport.com/terms</a:t>
            </a:r>
            <a:endParaRPr lang="en-GB" sz="1250" dirty="0"/>
          </a:p>
        </p:txBody>
      </p:sp>
    </p:spTree>
    <p:extLst>
      <p:ext uri="{BB962C8B-B14F-4D97-AF65-F5344CB8AC3E}">
        <p14:creationId xmlns:p14="http://schemas.microsoft.com/office/powerpoint/2010/main" val="25357009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. Divid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EF781417-9AD5-5CFD-FAA5-C3BE3C7DBC1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09851" y="2758532"/>
            <a:ext cx="5336340" cy="134093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800" b="1"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8BDEB82-4D70-8155-A9BA-61D7B7D4CBA0}"/>
              </a:ext>
            </a:extLst>
          </p:cNvPr>
          <p:cNvSpPr txBox="1"/>
          <p:nvPr userDrawn="1"/>
        </p:nvSpPr>
        <p:spPr>
          <a:xfrm>
            <a:off x="7921256" y="216904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10" name="Picture 9" descr="A picture containing logo&#10;&#10;Description automatically generated">
            <a:extLst>
              <a:ext uri="{FF2B5EF4-FFF2-40B4-BE49-F238E27FC236}">
                <a16:creationId xmlns:a16="http://schemas.microsoft.com/office/drawing/2014/main" id="{AD064B17-4E9C-8540-80EE-5ED50A899BB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64306" y="400487"/>
            <a:ext cx="4127145" cy="61907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A5B0434-58BF-4F4B-956D-B0A0392351B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330406" y="2290081"/>
            <a:ext cx="1232101" cy="2097795"/>
          </a:xfrm>
          <a:prstGeom prst="rect">
            <a:avLst/>
          </a:prstGeom>
        </p:spPr>
      </p:pic>
      <p:sp>
        <p:nvSpPr>
          <p:cNvPr id="18" name="Shape 19">
            <a:extLst>
              <a:ext uri="{FF2B5EF4-FFF2-40B4-BE49-F238E27FC236}">
                <a16:creationId xmlns:a16="http://schemas.microsoft.com/office/drawing/2014/main" id="{9ACA1BCA-B37F-834B-80E0-FD3054377FE0}"/>
              </a:ext>
            </a:extLst>
          </p:cNvPr>
          <p:cNvSpPr/>
          <p:nvPr userDrawn="1"/>
        </p:nvSpPr>
        <p:spPr>
          <a:xfrm>
            <a:off x="532383" y="6406168"/>
            <a:ext cx="226024" cy="1923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 algn="r" defTabSz="412750" hangingPunct="0">
              <a:buClrTx/>
              <a:buFontTx/>
              <a:buNone/>
              <a:defRPr sz="2500">
                <a:solidFill>
                  <a:srgbClr val="A6AAA9"/>
                </a:solidFill>
                <a:latin typeface="GT America Trial Light"/>
                <a:ea typeface="GT America Trial Light"/>
                <a:cs typeface="GT America Trial Light"/>
                <a:sym typeface="GT America Trial Light"/>
              </a:defRPr>
            </a:pPr>
            <a:fld id="{86CB4B4D-7CA3-9044-876B-883B54F8677D}" type="slidenum">
              <a:rPr sz="1250">
                <a:solidFill>
                  <a:srgbClr val="A6AAA9"/>
                </a:solidFill>
                <a:latin typeface="GT America Trial Light"/>
                <a:ea typeface="GT America Trial Light"/>
                <a:cs typeface="GT America Trial Light"/>
                <a:sym typeface="GT America Trial Light"/>
              </a:rPr>
              <a:pPr algn="r" defTabSz="412750" hangingPunct="0">
                <a:buClrTx/>
                <a:buFontTx/>
                <a:buNone/>
                <a:defRPr sz="2500">
                  <a:solidFill>
                    <a:srgbClr val="A6AAA9"/>
                  </a:solidFill>
                  <a:latin typeface="GT America Trial Light"/>
                  <a:ea typeface="GT America Trial Light"/>
                  <a:cs typeface="GT America Trial Light"/>
                  <a:sym typeface="GT America Trial Light"/>
                </a:defRPr>
              </a:pPr>
              <a:t>‹#›</a:t>
            </a:fld>
            <a:r>
              <a:rPr sz="1250" dirty="0">
                <a:solidFill>
                  <a:srgbClr val="A6AAA9"/>
                </a:solidFill>
                <a:latin typeface="GT America Trial Light"/>
                <a:ea typeface="GT America Trial Light"/>
                <a:cs typeface="GT America Trial Light"/>
                <a:sym typeface="GT America Trial Light"/>
              </a:rPr>
              <a:t>￼</a:t>
            </a:r>
          </a:p>
        </p:txBody>
      </p:sp>
      <p:pic>
        <p:nvPicPr>
          <p:cNvPr id="9" name="Picture 8" descr="Shape&#10;&#10;Description automatically generated">
            <a:extLst>
              <a:ext uri="{FF2B5EF4-FFF2-40B4-BE49-F238E27FC236}">
                <a16:creationId xmlns:a16="http://schemas.microsoft.com/office/drawing/2014/main" id="{730FE9F8-6162-3141-886D-065E2E33F8F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alphaModFix amt="20000"/>
          </a:blip>
          <a:stretch>
            <a:fillRect/>
          </a:stretch>
        </p:blipFill>
        <p:spPr>
          <a:xfrm rot="17254198">
            <a:off x="5150424" y="-1910034"/>
            <a:ext cx="6392965" cy="6659339"/>
          </a:xfrm>
          <a:prstGeom prst="rect">
            <a:avLst/>
          </a:prstGeom>
        </p:spPr>
      </p:pic>
      <p:pic>
        <p:nvPicPr>
          <p:cNvPr id="14" name="Picture 13" descr="Shape&#10;&#10;Description automatically generated">
            <a:extLst>
              <a:ext uri="{FF2B5EF4-FFF2-40B4-BE49-F238E27FC236}">
                <a16:creationId xmlns:a16="http://schemas.microsoft.com/office/drawing/2014/main" id="{C7E93F72-4699-8F40-91F7-37B647229DC4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alphaModFix amt="20000"/>
          </a:blip>
          <a:stretch>
            <a:fillRect/>
          </a:stretch>
        </p:blipFill>
        <p:spPr>
          <a:xfrm rot="7861749">
            <a:off x="6860849" y="3087130"/>
            <a:ext cx="6392965" cy="6659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1822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. Divider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Shape&#10;&#10;Description automatically generated">
            <a:extLst>
              <a:ext uri="{FF2B5EF4-FFF2-40B4-BE49-F238E27FC236}">
                <a16:creationId xmlns:a16="http://schemas.microsoft.com/office/drawing/2014/main" id="{B4C1E524-EC2E-E74D-BEF4-B30C7E4B0F5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 rot="5400000">
            <a:off x="-905260" y="1104427"/>
            <a:ext cx="6392965" cy="6659339"/>
          </a:xfrm>
          <a:prstGeom prst="rect">
            <a:avLst/>
          </a:prstGeom>
        </p:spPr>
      </p:pic>
      <p:pic>
        <p:nvPicPr>
          <p:cNvPr id="3" name="Picture 2" descr="Shape&#10;&#10;Description automatically generated">
            <a:extLst>
              <a:ext uri="{FF2B5EF4-FFF2-40B4-BE49-F238E27FC236}">
                <a16:creationId xmlns:a16="http://schemas.microsoft.com/office/drawing/2014/main" id="{5DDE2B0F-4FED-8049-AF04-C05AF7FA4B3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5000"/>
          </a:blip>
          <a:stretch>
            <a:fillRect/>
          </a:stretch>
        </p:blipFill>
        <p:spPr>
          <a:xfrm rot="2389861">
            <a:off x="941671" y="-273764"/>
            <a:ext cx="4394200" cy="3733800"/>
          </a:xfrm>
          <a:prstGeom prst="rect">
            <a:avLst/>
          </a:prstGeom>
        </p:spPr>
      </p:pic>
      <p:pic>
        <p:nvPicPr>
          <p:cNvPr id="21" name="Picture 20" descr="A picture containing logo&#10;&#10;Description automatically generated">
            <a:extLst>
              <a:ext uri="{FF2B5EF4-FFF2-40B4-BE49-F238E27FC236}">
                <a16:creationId xmlns:a16="http://schemas.microsoft.com/office/drawing/2014/main" id="{B63167CB-03C8-6F60-DCFE-7B20D10EBAB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809115" y="400487"/>
            <a:ext cx="4127145" cy="619072"/>
          </a:xfrm>
          <a:prstGeom prst="rect">
            <a:avLst/>
          </a:prstGeom>
        </p:spPr>
      </p:pic>
      <p:sp>
        <p:nvSpPr>
          <p:cNvPr id="32" name="Text Placeholder 12">
            <a:extLst>
              <a:ext uri="{FF2B5EF4-FFF2-40B4-BE49-F238E27FC236}">
                <a16:creationId xmlns:a16="http://schemas.microsoft.com/office/drawing/2014/main" id="{2930538D-A318-8591-A198-409C21AB51B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764191" y="1881810"/>
            <a:ext cx="5352638" cy="43732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2800" b="0">
                <a:solidFill>
                  <a:srgbClr val="FFCD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6" name="Text Placeholder 12">
            <a:extLst>
              <a:ext uri="{FF2B5EF4-FFF2-40B4-BE49-F238E27FC236}">
                <a16:creationId xmlns:a16="http://schemas.microsoft.com/office/drawing/2014/main" id="{C1AF292A-6716-CED1-8D16-23283ED8C44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764191" y="2438402"/>
            <a:ext cx="5352638" cy="43732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2800" b="0"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7" name="Text Placeholder 12">
            <a:extLst>
              <a:ext uri="{FF2B5EF4-FFF2-40B4-BE49-F238E27FC236}">
                <a16:creationId xmlns:a16="http://schemas.microsoft.com/office/drawing/2014/main" id="{86B2A9BB-D744-D905-A8CD-81663CD8356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764191" y="2981741"/>
            <a:ext cx="5352638" cy="43732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2800" b="0"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8" name="Text Placeholder 12">
            <a:extLst>
              <a:ext uri="{FF2B5EF4-FFF2-40B4-BE49-F238E27FC236}">
                <a16:creationId xmlns:a16="http://schemas.microsoft.com/office/drawing/2014/main" id="{90D8334C-ADDA-3ECB-3CE2-B591CFCA28E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764191" y="3525080"/>
            <a:ext cx="5352638" cy="43732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2800" b="0"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9" name="Text Placeholder 12">
            <a:extLst>
              <a:ext uri="{FF2B5EF4-FFF2-40B4-BE49-F238E27FC236}">
                <a16:creationId xmlns:a16="http://schemas.microsoft.com/office/drawing/2014/main" id="{D8DC995E-1470-A6F9-7E50-86BD4AA579C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764191" y="4081672"/>
            <a:ext cx="5352638" cy="43732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2800" b="0"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10" name="Text Placeholder 12">
            <a:extLst>
              <a:ext uri="{FF2B5EF4-FFF2-40B4-BE49-F238E27FC236}">
                <a16:creationId xmlns:a16="http://schemas.microsoft.com/office/drawing/2014/main" id="{E4758921-31C1-6304-557B-BC74EE056A3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764191" y="4625011"/>
            <a:ext cx="5352638" cy="43732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2800" b="0"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12" name="Shape 19">
            <a:extLst>
              <a:ext uri="{FF2B5EF4-FFF2-40B4-BE49-F238E27FC236}">
                <a16:creationId xmlns:a16="http://schemas.microsoft.com/office/drawing/2014/main" id="{E876DD15-0FF8-954C-BC39-531867B28465}"/>
              </a:ext>
            </a:extLst>
          </p:cNvPr>
          <p:cNvSpPr/>
          <p:nvPr userDrawn="1"/>
        </p:nvSpPr>
        <p:spPr>
          <a:xfrm>
            <a:off x="532383" y="6406168"/>
            <a:ext cx="226024" cy="1923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 algn="r" defTabSz="412750" hangingPunct="0">
              <a:buClrTx/>
              <a:buFontTx/>
              <a:buNone/>
              <a:defRPr sz="2500">
                <a:solidFill>
                  <a:srgbClr val="A6AAA9"/>
                </a:solidFill>
                <a:latin typeface="GT America Trial Light"/>
                <a:ea typeface="GT America Trial Light"/>
                <a:cs typeface="GT America Trial Light"/>
                <a:sym typeface="GT America Trial Light"/>
              </a:defRPr>
            </a:pPr>
            <a:fld id="{86CB4B4D-7CA3-9044-876B-883B54F8677D}" type="slidenum">
              <a:rPr sz="1250">
                <a:solidFill>
                  <a:srgbClr val="A6AAA9"/>
                </a:solidFill>
                <a:latin typeface="GT America Trial Light"/>
                <a:ea typeface="GT America Trial Light"/>
                <a:cs typeface="GT America Trial Light"/>
                <a:sym typeface="GT America Trial Light"/>
              </a:rPr>
              <a:pPr algn="r" defTabSz="412750" hangingPunct="0">
                <a:buClrTx/>
                <a:buFontTx/>
                <a:buNone/>
                <a:defRPr sz="2500">
                  <a:solidFill>
                    <a:srgbClr val="A6AAA9"/>
                  </a:solidFill>
                  <a:latin typeface="GT America Trial Light"/>
                  <a:ea typeface="GT America Trial Light"/>
                  <a:cs typeface="GT America Trial Light"/>
                  <a:sym typeface="GT America Trial Light"/>
                </a:defRPr>
              </a:pPr>
              <a:t>‹#›</a:t>
            </a:fld>
            <a:r>
              <a:rPr sz="1250" dirty="0">
                <a:solidFill>
                  <a:srgbClr val="A6AAA9"/>
                </a:solidFill>
                <a:latin typeface="GT America Trial Light"/>
                <a:ea typeface="GT America Trial Light"/>
                <a:cs typeface="GT America Trial Light"/>
                <a:sym typeface="GT America Trial Light"/>
              </a:rPr>
              <a:t>￼</a:t>
            </a:r>
          </a:p>
        </p:txBody>
      </p:sp>
    </p:spTree>
    <p:extLst>
      <p:ext uri="{BB962C8B-B14F-4D97-AF65-F5344CB8AC3E}">
        <p14:creationId xmlns:p14="http://schemas.microsoft.com/office/powerpoint/2010/main" val="19866750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. Blank Copy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hape&#10;&#10;Description automatically generated">
            <a:extLst>
              <a:ext uri="{FF2B5EF4-FFF2-40B4-BE49-F238E27FC236}">
                <a16:creationId xmlns:a16="http://schemas.microsoft.com/office/drawing/2014/main" id="{273160FD-9501-8E4D-81DA-969301B1DE5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 rot="5400000">
            <a:off x="-958278" y="-802074"/>
            <a:ext cx="6910312" cy="7198242"/>
          </a:xfrm>
          <a:prstGeom prst="rect">
            <a:avLst/>
          </a:prstGeom>
        </p:spPr>
      </p:pic>
      <p:pic>
        <p:nvPicPr>
          <p:cNvPr id="11" name="Picture 10" descr="Shape&#10;&#10;Description automatically generated">
            <a:extLst>
              <a:ext uri="{FF2B5EF4-FFF2-40B4-BE49-F238E27FC236}">
                <a16:creationId xmlns:a16="http://schemas.microsoft.com/office/drawing/2014/main" id="{2C472E08-EF09-6944-B770-86D2FD2C070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5000"/>
          </a:blip>
          <a:stretch>
            <a:fillRect/>
          </a:stretch>
        </p:blipFill>
        <p:spPr>
          <a:xfrm rot="20941236">
            <a:off x="1386454" y="3926096"/>
            <a:ext cx="4394200" cy="3733800"/>
          </a:xfrm>
          <a:prstGeom prst="rect">
            <a:avLst/>
          </a:prstGeom>
        </p:spPr>
      </p:pic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EF781417-9AD5-5CFD-FAA5-C3BE3C7DBC1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09851" y="1658938"/>
            <a:ext cx="3508581" cy="218154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4800" b="1"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8BDEB82-4D70-8155-A9BA-61D7B7D4CBA0}"/>
              </a:ext>
            </a:extLst>
          </p:cNvPr>
          <p:cNvSpPr txBox="1"/>
          <p:nvPr userDrawn="1"/>
        </p:nvSpPr>
        <p:spPr>
          <a:xfrm>
            <a:off x="7921256" y="216904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10" name="Picture 9" descr="A picture containing logo&#10;&#10;Description automatically generated">
            <a:extLst>
              <a:ext uri="{FF2B5EF4-FFF2-40B4-BE49-F238E27FC236}">
                <a16:creationId xmlns:a16="http://schemas.microsoft.com/office/drawing/2014/main" id="{F9E3BE86-DF49-0C43-AC4A-069DB3B2187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809115" y="400487"/>
            <a:ext cx="4127145" cy="619072"/>
          </a:xfrm>
          <a:prstGeom prst="rect">
            <a:avLst/>
          </a:prstGeom>
        </p:spPr>
      </p:pic>
      <p:sp>
        <p:nvSpPr>
          <p:cNvPr id="9" name="Shape 19">
            <a:extLst>
              <a:ext uri="{FF2B5EF4-FFF2-40B4-BE49-F238E27FC236}">
                <a16:creationId xmlns:a16="http://schemas.microsoft.com/office/drawing/2014/main" id="{A546462F-919A-724D-B1F4-75C7E79A682E}"/>
              </a:ext>
            </a:extLst>
          </p:cNvPr>
          <p:cNvSpPr/>
          <p:nvPr userDrawn="1"/>
        </p:nvSpPr>
        <p:spPr>
          <a:xfrm>
            <a:off x="532383" y="6406168"/>
            <a:ext cx="226024" cy="1923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 algn="r" defTabSz="412750" hangingPunct="0">
              <a:buClrTx/>
              <a:buFontTx/>
              <a:buNone/>
              <a:defRPr sz="2500">
                <a:solidFill>
                  <a:srgbClr val="A6AAA9"/>
                </a:solidFill>
                <a:latin typeface="GT America Trial Light"/>
                <a:ea typeface="GT America Trial Light"/>
                <a:cs typeface="GT America Trial Light"/>
                <a:sym typeface="GT America Trial Light"/>
              </a:defRPr>
            </a:pPr>
            <a:fld id="{86CB4B4D-7CA3-9044-876B-883B54F8677D}" type="slidenum">
              <a:rPr sz="1250">
                <a:solidFill>
                  <a:srgbClr val="A6AAA9"/>
                </a:solidFill>
                <a:latin typeface="GT America Trial Light"/>
                <a:ea typeface="GT America Trial Light"/>
                <a:cs typeface="GT America Trial Light"/>
                <a:sym typeface="GT America Trial Light"/>
              </a:rPr>
              <a:pPr algn="r" defTabSz="412750" hangingPunct="0">
                <a:buClrTx/>
                <a:buFontTx/>
                <a:buNone/>
                <a:defRPr sz="2500">
                  <a:solidFill>
                    <a:srgbClr val="A6AAA9"/>
                  </a:solidFill>
                  <a:latin typeface="GT America Trial Light"/>
                  <a:ea typeface="GT America Trial Light"/>
                  <a:cs typeface="GT America Trial Light"/>
                  <a:sym typeface="GT America Trial Light"/>
                </a:defRPr>
              </a:pPr>
              <a:t>‹#›</a:t>
            </a:fld>
            <a:r>
              <a:rPr sz="1250" dirty="0">
                <a:solidFill>
                  <a:srgbClr val="A6AAA9"/>
                </a:solidFill>
                <a:latin typeface="GT America Trial Light"/>
                <a:ea typeface="GT America Trial Light"/>
                <a:cs typeface="GT America Trial Light"/>
                <a:sym typeface="GT America Trial Light"/>
              </a:rPr>
              <a:t>￼</a:t>
            </a:r>
          </a:p>
        </p:txBody>
      </p:sp>
    </p:spTree>
    <p:extLst>
      <p:ext uri="{BB962C8B-B14F-4D97-AF65-F5344CB8AC3E}">
        <p14:creationId xmlns:p14="http://schemas.microsoft.com/office/powerpoint/2010/main" val="8571864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. Text &amp; Pebble Phot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icture Placeholder 27">
            <a:extLst>
              <a:ext uri="{FF2B5EF4-FFF2-40B4-BE49-F238E27FC236}">
                <a16:creationId xmlns:a16="http://schemas.microsoft.com/office/drawing/2014/main" id="{3B787CFF-76E1-19BF-9D34-2053410BDAB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613902" y="1227102"/>
            <a:ext cx="5098395" cy="4403795"/>
          </a:xfrm>
          <a:custGeom>
            <a:avLst/>
            <a:gdLst>
              <a:gd name="connsiteX0" fmla="*/ 0 w 4486275"/>
              <a:gd name="connsiteY0" fmla="*/ 2159000 h 4318000"/>
              <a:gd name="connsiteX1" fmla="*/ 2243138 w 4486275"/>
              <a:gd name="connsiteY1" fmla="*/ 0 h 4318000"/>
              <a:gd name="connsiteX2" fmla="*/ 4486276 w 4486275"/>
              <a:gd name="connsiteY2" fmla="*/ 2159000 h 4318000"/>
              <a:gd name="connsiteX3" fmla="*/ 2243138 w 4486275"/>
              <a:gd name="connsiteY3" fmla="*/ 4318000 h 4318000"/>
              <a:gd name="connsiteX4" fmla="*/ 0 w 4486275"/>
              <a:gd name="connsiteY4" fmla="*/ 2159000 h 4318000"/>
              <a:gd name="connsiteX0" fmla="*/ 0 w 5687755"/>
              <a:gd name="connsiteY0" fmla="*/ 1936991 h 4320276"/>
              <a:gd name="connsiteX1" fmla="*/ 3444617 w 5687755"/>
              <a:gd name="connsiteY1" fmla="*/ 1274 h 4320276"/>
              <a:gd name="connsiteX2" fmla="*/ 5687755 w 5687755"/>
              <a:gd name="connsiteY2" fmla="*/ 2160274 h 4320276"/>
              <a:gd name="connsiteX3" fmla="*/ 3444617 w 5687755"/>
              <a:gd name="connsiteY3" fmla="*/ 4319274 h 4320276"/>
              <a:gd name="connsiteX4" fmla="*/ 0 w 5687755"/>
              <a:gd name="connsiteY4" fmla="*/ 1936991 h 4320276"/>
              <a:gd name="connsiteX0" fmla="*/ 2488 w 5690243"/>
              <a:gd name="connsiteY0" fmla="*/ 2531725 h 4915010"/>
              <a:gd name="connsiteX1" fmla="*/ 4010631 w 5690243"/>
              <a:gd name="connsiteY1" fmla="*/ 584 h 4915010"/>
              <a:gd name="connsiteX2" fmla="*/ 5690243 w 5690243"/>
              <a:gd name="connsiteY2" fmla="*/ 2755008 h 4915010"/>
              <a:gd name="connsiteX3" fmla="*/ 3447105 w 5690243"/>
              <a:gd name="connsiteY3" fmla="*/ 4914008 h 4915010"/>
              <a:gd name="connsiteX4" fmla="*/ 2488 w 5690243"/>
              <a:gd name="connsiteY4" fmla="*/ 2531725 h 4915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90243" h="4915010">
                <a:moveTo>
                  <a:pt x="2488" y="2531725"/>
                </a:moveTo>
                <a:cubicBezTo>
                  <a:pt x="96409" y="1712821"/>
                  <a:pt x="3062672" y="-36630"/>
                  <a:pt x="4010631" y="584"/>
                </a:cubicBezTo>
                <a:cubicBezTo>
                  <a:pt x="4958590" y="37798"/>
                  <a:pt x="5690243" y="1562625"/>
                  <a:pt x="5690243" y="2755008"/>
                </a:cubicBezTo>
                <a:cubicBezTo>
                  <a:pt x="5690243" y="3947391"/>
                  <a:pt x="4395064" y="4951222"/>
                  <a:pt x="3447105" y="4914008"/>
                </a:cubicBezTo>
                <a:cubicBezTo>
                  <a:pt x="2499146" y="4876794"/>
                  <a:pt x="-91433" y="3350629"/>
                  <a:pt x="2488" y="2531725"/>
                </a:cubicBezTo>
                <a:close/>
              </a:path>
            </a:pathLst>
          </a:custGeom>
        </p:spPr>
        <p:txBody>
          <a:bodyPr/>
          <a:lstStyle>
            <a:lvl1pPr marL="0" indent="0">
              <a:buNone/>
              <a:defRPr>
                <a:noFill/>
              </a:defRPr>
            </a:lvl1pPr>
          </a:lstStyle>
          <a:p>
            <a:endParaRPr lang="en-US" dirty="0"/>
          </a:p>
        </p:txBody>
      </p:sp>
      <p:sp>
        <p:nvSpPr>
          <p:cNvPr id="32" name="Content Placeholder 3">
            <a:extLst>
              <a:ext uri="{FF2B5EF4-FFF2-40B4-BE49-F238E27FC236}">
                <a16:creationId xmlns:a16="http://schemas.microsoft.com/office/drawing/2014/main" id="{BA34026B-FD53-C7B7-E4C2-774F2F97A2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2512" y="1492223"/>
            <a:ext cx="5381899" cy="3684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33" name="Title 2">
            <a:extLst>
              <a:ext uri="{FF2B5EF4-FFF2-40B4-BE49-F238E27FC236}">
                <a16:creationId xmlns:a16="http://schemas.microsoft.com/office/drawing/2014/main" id="{7E011F20-CC91-9063-C608-218F1D4AB3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656" y="469794"/>
            <a:ext cx="10515600" cy="1325563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defRPr sz="3800" b="1"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6" name="Shape 19">
            <a:extLst>
              <a:ext uri="{FF2B5EF4-FFF2-40B4-BE49-F238E27FC236}">
                <a16:creationId xmlns:a16="http://schemas.microsoft.com/office/drawing/2014/main" id="{61C14421-0EBD-8CB3-42A9-86260775DE21}"/>
              </a:ext>
            </a:extLst>
          </p:cNvPr>
          <p:cNvSpPr/>
          <p:nvPr userDrawn="1"/>
        </p:nvSpPr>
        <p:spPr>
          <a:xfrm>
            <a:off x="532383" y="6406168"/>
            <a:ext cx="226024" cy="1923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 algn="r" defTabSz="412750" hangingPunct="0">
              <a:buClrTx/>
              <a:buFontTx/>
              <a:buNone/>
              <a:defRPr sz="2500">
                <a:solidFill>
                  <a:srgbClr val="A6AAA9"/>
                </a:solidFill>
                <a:latin typeface="GT America Trial Light"/>
                <a:ea typeface="GT America Trial Light"/>
                <a:cs typeface="GT America Trial Light"/>
                <a:sym typeface="GT America Trial Light"/>
              </a:defRPr>
            </a:pPr>
            <a:fld id="{86CB4B4D-7CA3-9044-876B-883B54F8677D}" type="slidenum">
              <a:rPr sz="1250">
                <a:solidFill>
                  <a:srgbClr val="A6AAA9"/>
                </a:solidFill>
                <a:latin typeface="GT America Trial Light"/>
                <a:ea typeface="GT America Trial Light"/>
                <a:cs typeface="GT America Trial Light"/>
                <a:sym typeface="GT America Trial Light"/>
              </a:rPr>
              <a:pPr algn="r" defTabSz="412750" hangingPunct="0">
                <a:buClrTx/>
                <a:buFontTx/>
                <a:buNone/>
                <a:defRPr sz="2500">
                  <a:solidFill>
                    <a:srgbClr val="A6AAA9"/>
                  </a:solidFill>
                  <a:latin typeface="GT America Trial Light"/>
                  <a:ea typeface="GT America Trial Light"/>
                  <a:cs typeface="GT America Trial Light"/>
                  <a:sym typeface="GT America Trial Light"/>
                </a:defRPr>
              </a:pPr>
              <a:t>‹#›</a:t>
            </a:fld>
            <a:r>
              <a:rPr sz="1250" dirty="0">
                <a:solidFill>
                  <a:srgbClr val="A6AAA9"/>
                </a:solidFill>
                <a:latin typeface="GT America Trial Light"/>
                <a:ea typeface="GT America Trial Light"/>
                <a:cs typeface="GT America Trial Light"/>
                <a:sym typeface="GT America Trial Light"/>
              </a:rPr>
              <a:t>￼</a:t>
            </a:r>
          </a:p>
        </p:txBody>
      </p:sp>
    </p:spTree>
    <p:extLst>
      <p:ext uri="{BB962C8B-B14F-4D97-AF65-F5344CB8AC3E}">
        <p14:creationId xmlns:p14="http://schemas.microsoft.com/office/powerpoint/2010/main" val="40658820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. Text &amp; Pebble Phot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icture Placeholder 27">
            <a:extLst>
              <a:ext uri="{FF2B5EF4-FFF2-40B4-BE49-F238E27FC236}">
                <a16:creationId xmlns:a16="http://schemas.microsoft.com/office/drawing/2014/main" id="{3B787CFF-76E1-19BF-9D34-2053410BDAB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 rot="3400627">
            <a:off x="6807435" y="1185807"/>
            <a:ext cx="4715155" cy="4195803"/>
          </a:xfrm>
          <a:custGeom>
            <a:avLst/>
            <a:gdLst>
              <a:gd name="connsiteX0" fmla="*/ 0 w 4486275"/>
              <a:gd name="connsiteY0" fmla="*/ 2159000 h 4318000"/>
              <a:gd name="connsiteX1" fmla="*/ 2243138 w 4486275"/>
              <a:gd name="connsiteY1" fmla="*/ 0 h 4318000"/>
              <a:gd name="connsiteX2" fmla="*/ 4486276 w 4486275"/>
              <a:gd name="connsiteY2" fmla="*/ 2159000 h 4318000"/>
              <a:gd name="connsiteX3" fmla="*/ 2243138 w 4486275"/>
              <a:gd name="connsiteY3" fmla="*/ 4318000 h 4318000"/>
              <a:gd name="connsiteX4" fmla="*/ 0 w 4486275"/>
              <a:gd name="connsiteY4" fmla="*/ 2159000 h 4318000"/>
              <a:gd name="connsiteX0" fmla="*/ 0 w 5687755"/>
              <a:gd name="connsiteY0" fmla="*/ 1936991 h 4320276"/>
              <a:gd name="connsiteX1" fmla="*/ 3444617 w 5687755"/>
              <a:gd name="connsiteY1" fmla="*/ 1274 h 4320276"/>
              <a:gd name="connsiteX2" fmla="*/ 5687755 w 5687755"/>
              <a:gd name="connsiteY2" fmla="*/ 2160274 h 4320276"/>
              <a:gd name="connsiteX3" fmla="*/ 3444617 w 5687755"/>
              <a:gd name="connsiteY3" fmla="*/ 4319274 h 4320276"/>
              <a:gd name="connsiteX4" fmla="*/ 0 w 5687755"/>
              <a:gd name="connsiteY4" fmla="*/ 1936991 h 4320276"/>
              <a:gd name="connsiteX0" fmla="*/ 2488 w 5690243"/>
              <a:gd name="connsiteY0" fmla="*/ 2531725 h 4915010"/>
              <a:gd name="connsiteX1" fmla="*/ 4010631 w 5690243"/>
              <a:gd name="connsiteY1" fmla="*/ 584 h 4915010"/>
              <a:gd name="connsiteX2" fmla="*/ 5690243 w 5690243"/>
              <a:gd name="connsiteY2" fmla="*/ 2755008 h 4915010"/>
              <a:gd name="connsiteX3" fmla="*/ 3447105 w 5690243"/>
              <a:gd name="connsiteY3" fmla="*/ 4914008 h 4915010"/>
              <a:gd name="connsiteX4" fmla="*/ 2488 w 5690243"/>
              <a:gd name="connsiteY4" fmla="*/ 2531725 h 4915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90243" h="4915010">
                <a:moveTo>
                  <a:pt x="2488" y="2531725"/>
                </a:moveTo>
                <a:cubicBezTo>
                  <a:pt x="96409" y="1712821"/>
                  <a:pt x="3062672" y="-36630"/>
                  <a:pt x="4010631" y="584"/>
                </a:cubicBezTo>
                <a:cubicBezTo>
                  <a:pt x="4958590" y="37798"/>
                  <a:pt x="5690243" y="1562625"/>
                  <a:pt x="5690243" y="2755008"/>
                </a:cubicBezTo>
                <a:cubicBezTo>
                  <a:pt x="5690243" y="3947391"/>
                  <a:pt x="4395064" y="4951222"/>
                  <a:pt x="3447105" y="4914008"/>
                </a:cubicBezTo>
                <a:cubicBezTo>
                  <a:pt x="2499146" y="4876794"/>
                  <a:pt x="-91433" y="3350629"/>
                  <a:pt x="2488" y="2531725"/>
                </a:cubicBezTo>
                <a:close/>
              </a:path>
            </a:pathLst>
          </a:custGeom>
        </p:spPr>
        <p:txBody>
          <a:bodyPr/>
          <a:lstStyle>
            <a:lvl1pPr marL="0" indent="0">
              <a:buNone/>
              <a:defRPr>
                <a:noFill/>
              </a:defRPr>
            </a:lvl1pPr>
          </a:lstStyle>
          <a:p>
            <a:endParaRPr lang="en-US" dirty="0"/>
          </a:p>
        </p:txBody>
      </p:sp>
      <p:sp>
        <p:nvSpPr>
          <p:cNvPr id="32" name="Content Placeholder 3">
            <a:extLst>
              <a:ext uri="{FF2B5EF4-FFF2-40B4-BE49-F238E27FC236}">
                <a16:creationId xmlns:a16="http://schemas.microsoft.com/office/drawing/2014/main" id="{BA34026B-FD53-C7B7-E4C2-774F2F97A2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2512" y="1492223"/>
            <a:ext cx="5381899" cy="3684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36" name="Shape 19">
            <a:extLst>
              <a:ext uri="{FF2B5EF4-FFF2-40B4-BE49-F238E27FC236}">
                <a16:creationId xmlns:a16="http://schemas.microsoft.com/office/drawing/2014/main" id="{61C14421-0EBD-8CB3-42A9-86260775DE21}"/>
              </a:ext>
            </a:extLst>
          </p:cNvPr>
          <p:cNvSpPr/>
          <p:nvPr userDrawn="1"/>
        </p:nvSpPr>
        <p:spPr>
          <a:xfrm>
            <a:off x="483322" y="6406168"/>
            <a:ext cx="36869" cy="1923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/>
          <a:p>
            <a:pPr algn="r" defTabSz="412750" hangingPunct="0">
              <a:buClrTx/>
              <a:buFontTx/>
              <a:buNone/>
              <a:defRPr sz="2500">
                <a:solidFill>
                  <a:srgbClr val="A6AAA9"/>
                </a:solidFill>
                <a:latin typeface="GT America Trial Light"/>
                <a:ea typeface="GT America Trial Light"/>
                <a:cs typeface="GT America Trial Light"/>
                <a:sym typeface="GT America Trial Light"/>
              </a:defRPr>
            </a:pPr>
            <a:r>
              <a:rPr sz="1250" dirty="0">
                <a:solidFill>
                  <a:srgbClr val="A6AAA9"/>
                </a:solidFill>
                <a:latin typeface="GT America Trial Light"/>
                <a:ea typeface="GT America Trial Light"/>
                <a:cs typeface="GT America Trial Light"/>
                <a:sym typeface="GT America Trial Light"/>
              </a:rPr>
              <a:t>￼</a:t>
            </a:r>
          </a:p>
        </p:txBody>
      </p:sp>
      <p:sp>
        <p:nvSpPr>
          <p:cNvPr id="8" name="Title 2">
            <a:extLst>
              <a:ext uri="{FF2B5EF4-FFF2-40B4-BE49-F238E27FC236}">
                <a16:creationId xmlns:a16="http://schemas.microsoft.com/office/drawing/2014/main" id="{121FC51C-B99F-9D95-55E1-B9C4668EBE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656" y="469794"/>
            <a:ext cx="10515600" cy="1325563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defRPr sz="3800" b="1"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9" name="Shape 19">
            <a:extLst>
              <a:ext uri="{FF2B5EF4-FFF2-40B4-BE49-F238E27FC236}">
                <a16:creationId xmlns:a16="http://schemas.microsoft.com/office/drawing/2014/main" id="{4C17797B-DE87-9649-9596-9684DBFE464B}"/>
              </a:ext>
            </a:extLst>
          </p:cNvPr>
          <p:cNvSpPr/>
          <p:nvPr userDrawn="1"/>
        </p:nvSpPr>
        <p:spPr>
          <a:xfrm>
            <a:off x="532383" y="6406168"/>
            <a:ext cx="226024" cy="1923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 algn="r" defTabSz="412750" hangingPunct="0">
              <a:buClrTx/>
              <a:buFontTx/>
              <a:buNone/>
              <a:defRPr sz="2500">
                <a:solidFill>
                  <a:srgbClr val="A6AAA9"/>
                </a:solidFill>
                <a:latin typeface="GT America Trial Light"/>
                <a:ea typeface="GT America Trial Light"/>
                <a:cs typeface="GT America Trial Light"/>
                <a:sym typeface="GT America Trial Light"/>
              </a:defRPr>
            </a:pPr>
            <a:fld id="{86CB4B4D-7CA3-9044-876B-883B54F8677D}" type="slidenum">
              <a:rPr sz="1250">
                <a:solidFill>
                  <a:srgbClr val="A6AAA9"/>
                </a:solidFill>
                <a:latin typeface="GT America Trial Light"/>
                <a:ea typeface="GT America Trial Light"/>
                <a:cs typeface="GT America Trial Light"/>
                <a:sym typeface="GT America Trial Light"/>
              </a:rPr>
              <a:pPr algn="r" defTabSz="412750" hangingPunct="0">
                <a:buClrTx/>
                <a:buFontTx/>
                <a:buNone/>
                <a:defRPr sz="2500">
                  <a:solidFill>
                    <a:srgbClr val="A6AAA9"/>
                  </a:solidFill>
                  <a:latin typeface="GT America Trial Light"/>
                  <a:ea typeface="GT America Trial Light"/>
                  <a:cs typeface="GT America Trial Light"/>
                  <a:sym typeface="GT America Trial Light"/>
                </a:defRPr>
              </a:pPr>
              <a:t>‹#›</a:t>
            </a:fld>
            <a:r>
              <a:rPr sz="1250" dirty="0">
                <a:solidFill>
                  <a:srgbClr val="A6AAA9"/>
                </a:solidFill>
                <a:latin typeface="GT America Trial Light"/>
                <a:ea typeface="GT America Trial Light"/>
                <a:cs typeface="GT America Trial Light"/>
                <a:sym typeface="GT America Trial Light"/>
              </a:rPr>
              <a:t>￼</a:t>
            </a:r>
          </a:p>
        </p:txBody>
      </p:sp>
    </p:spTree>
    <p:extLst>
      <p:ext uri="{BB962C8B-B14F-4D97-AF65-F5344CB8AC3E}">
        <p14:creationId xmlns:p14="http://schemas.microsoft.com/office/powerpoint/2010/main" val="41594084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. Text &amp; Pebble Phot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icture Placeholder 27">
            <a:extLst>
              <a:ext uri="{FF2B5EF4-FFF2-40B4-BE49-F238E27FC236}">
                <a16:creationId xmlns:a16="http://schemas.microsoft.com/office/drawing/2014/main" id="{3B787CFF-76E1-19BF-9D34-2053410BDAB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 rot="3400627">
            <a:off x="6781841" y="1328721"/>
            <a:ext cx="4233659" cy="4395153"/>
          </a:xfrm>
          <a:custGeom>
            <a:avLst/>
            <a:gdLst>
              <a:gd name="connsiteX0" fmla="*/ 0 w 4486275"/>
              <a:gd name="connsiteY0" fmla="*/ 2159000 h 4318000"/>
              <a:gd name="connsiteX1" fmla="*/ 2243138 w 4486275"/>
              <a:gd name="connsiteY1" fmla="*/ 0 h 4318000"/>
              <a:gd name="connsiteX2" fmla="*/ 4486276 w 4486275"/>
              <a:gd name="connsiteY2" fmla="*/ 2159000 h 4318000"/>
              <a:gd name="connsiteX3" fmla="*/ 2243138 w 4486275"/>
              <a:gd name="connsiteY3" fmla="*/ 4318000 h 4318000"/>
              <a:gd name="connsiteX4" fmla="*/ 0 w 4486275"/>
              <a:gd name="connsiteY4" fmla="*/ 2159000 h 4318000"/>
              <a:gd name="connsiteX0" fmla="*/ 0 w 5687755"/>
              <a:gd name="connsiteY0" fmla="*/ 1936991 h 4320276"/>
              <a:gd name="connsiteX1" fmla="*/ 3444617 w 5687755"/>
              <a:gd name="connsiteY1" fmla="*/ 1274 h 4320276"/>
              <a:gd name="connsiteX2" fmla="*/ 5687755 w 5687755"/>
              <a:gd name="connsiteY2" fmla="*/ 2160274 h 4320276"/>
              <a:gd name="connsiteX3" fmla="*/ 3444617 w 5687755"/>
              <a:gd name="connsiteY3" fmla="*/ 4319274 h 4320276"/>
              <a:gd name="connsiteX4" fmla="*/ 0 w 5687755"/>
              <a:gd name="connsiteY4" fmla="*/ 1936991 h 4320276"/>
              <a:gd name="connsiteX0" fmla="*/ 2488 w 5690243"/>
              <a:gd name="connsiteY0" fmla="*/ 2531725 h 4915010"/>
              <a:gd name="connsiteX1" fmla="*/ 4010631 w 5690243"/>
              <a:gd name="connsiteY1" fmla="*/ 584 h 4915010"/>
              <a:gd name="connsiteX2" fmla="*/ 5690243 w 5690243"/>
              <a:gd name="connsiteY2" fmla="*/ 2755008 h 4915010"/>
              <a:gd name="connsiteX3" fmla="*/ 3447105 w 5690243"/>
              <a:gd name="connsiteY3" fmla="*/ 4914008 h 4915010"/>
              <a:gd name="connsiteX4" fmla="*/ 2488 w 5690243"/>
              <a:gd name="connsiteY4" fmla="*/ 2531725 h 4915010"/>
              <a:gd name="connsiteX0" fmla="*/ 1846 w 6799812"/>
              <a:gd name="connsiteY0" fmla="*/ 2653369 h 4913752"/>
              <a:gd name="connsiteX1" fmla="*/ 5120200 w 6799812"/>
              <a:gd name="connsiteY1" fmla="*/ 115 h 4913752"/>
              <a:gd name="connsiteX2" fmla="*/ 6799812 w 6799812"/>
              <a:gd name="connsiteY2" fmla="*/ 2754539 h 4913752"/>
              <a:gd name="connsiteX3" fmla="*/ 4556674 w 6799812"/>
              <a:gd name="connsiteY3" fmla="*/ 4913539 h 4913752"/>
              <a:gd name="connsiteX4" fmla="*/ 1846 w 6799812"/>
              <a:gd name="connsiteY4" fmla="*/ 2653369 h 4913752"/>
              <a:gd name="connsiteX0" fmla="*/ 2605 w 6800571"/>
              <a:gd name="connsiteY0" fmla="*/ 2332725 h 4593108"/>
              <a:gd name="connsiteX1" fmla="*/ 3946203 w 6800571"/>
              <a:gd name="connsiteY1" fmla="*/ 135 h 4593108"/>
              <a:gd name="connsiteX2" fmla="*/ 6800571 w 6800571"/>
              <a:gd name="connsiteY2" fmla="*/ 2433895 h 4593108"/>
              <a:gd name="connsiteX3" fmla="*/ 4557433 w 6800571"/>
              <a:gd name="connsiteY3" fmla="*/ 4592895 h 4593108"/>
              <a:gd name="connsiteX4" fmla="*/ 2605 w 6800571"/>
              <a:gd name="connsiteY4" fmla="*/ 2332725 h 4593108"/>
              <a:gd name="connsiteX0" fmla="*/ 2796 w 6800762"/>
              <a:gd name="connsiteY0" fmla="*/ 2463054 h 4723437"/>
              <a:gd name="connsiteX1" fmla="*/ 3946394 w 6800762"/>
              <a:gd name="connsiteY1" fmla="*/ 130464 h 4723437"/>
              <a:gd name="connsiteX2" fmla="*/ 6800762 w 6800762"/>
              <a:gd name="connsiteY2" fmla="*/ 2564224 h 4723437"/>
              <a:gd name="connsiteX3" fmla="*/ 4557624 w 6800762"/>
              <a:gd name="connsiteY3" fmla="*/ 4723224 h 4723437"/>
              <a:gd name="connsiteX4" fmla="*/ 2796 w 6800762"/>
              <a:gd name="connsiteY4" fmla="*/ 2463054 h 4723437"/>
              <a:gd name="connsiteX0" fmla="*/ 1858 w 6799824"/>
              <a:gd name="connsiteY0" fmla="*/ 2463055 h 5213483"/>
              <a:gd name="connsiteX1" fmla="*/ 3945456 w 6799824"/>
              <a:gd name="connsiteY1" fmla="*/ 130465 h 5213483"/>
              <a:gd name="connsiteX2" fmla="*/ 6799824 w 6799824"/>
              <a:gd name="connsiteY2" fmla="*/ 2564225 h 5213483"/>
              <a:gd name="connsiteX3" fmla="*/ 4440573 w 6799824"/>
              <a:gd name="connsiteY3" fmla="*/ 5213340 h 5213483"/>
              <a:gd name="connsiteX4" fmla="*/ 1858 w 6799824"/>
              <a:gd name="connsiteY4" fmla="*/ 2463055 h 5213483"/>
              <a:gd name="connsiteX0" fmla="*/ 1782 w 7330368"/>
              <a:gd name="connsiteY0" fmla="*/ 2343914 h 5098108"/>
              <a:gd name="connsiteX1" fmla="*/ 3945380 w 7330368"/>
              <a:gd name="connsiteY1" fmla="*/ 11324 h 5098108"/>
              <a:gd name="connsiteX2" fmla="*/ 7330368 w 7330368"/>
              <a:gd name="connsiteY2" fmla="*/ 1718498 h 5098108"/>
              <a:gd name="connsiteX3" fmla="*/ 4440497 w 7330368"/>
              <a:gd name="connsiteY3" fmla="*/ 5094199 h 5098108"/>
              <a:gd name="connsiteX4" fmla="*/ 1782 w 7330368"/>
              <a:gd name="connsiteY4" fmla="*/ 2343914 h 50981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30368" h="5098108">
                <a:moveTo>
                  <a:pt x="1782" y="2343914"/>
                </a:moveTo>
                <a:cubicBezTo>
                  <a:pt x="-80738" y="1496768"/>
                  <a:pt x="2723949" y="115560"/>
                  <a:pt x="3945380" y="11324"/>
                </a:cubicBezTo>
                <a:cubicBezTo>
                  <a:pt x="5166811" y="-92912"/>
                  <a:pt x="7330368" y="526115"/>
                  <a:pt x="7330368" y="1718498"/>
                </a:cubicBezTo>
                <a:cubicBezTo>
                  <a:pt x="7330368" y="2910881"/>
                  <a:pt x="5661928" y="4989963"/>
                  <a:pt x="4440497" y="5094199"/>
                </a:cubicBezTo>
                <a:cubicBezTo>
                  <a:pt x="3219066" y="5198435"/>
                  <a:pt x="84302" y="3191060"/>
                  <a:pt x="1782" y="2343914"/>
                </a:cubicBezTo>
                <a:close/>
              </a:path>
            </a:pathLst>
          </a:custGeom>
        </p:spPr>
        <p:txBody>
          <a:bodyPr/>
          <a:lstStyle>
            <a:lvl1pPr marL="0" indent="0">
              <a:buNone/>
              <a:defRPr>
                <a:noFill/>
              </a:defRPr>
            </a:lvl1pPr>
          </a:lstStyle>
          <a:p>
            <a:endParaRPr lang="en-US" dirty="0"/>
          </a:p>
        </p:txBody>
      </p:sp>
      <p:sp>
        <p:nvSpPr>
          <p:cNvPr id="32" name="Content Placeholder 3">
            <a:extLst>
              <a:ext uri="{FF2B5EF4-FFF2-40B4-BE49-F238E27FC236}">
                <a16:creationId xmlns:a16="http://schemas.microsoft.com/office/drawing/2014/main" id="{BA34026B-FD53-C7B7-E4C2-774F2F97A2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2512" y="1492223"/>
            <a:ext cx="5381899" cy="3684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8" name="Title 2">
            <a:extLst>
              <a:ext uri="{FF2B5EF4-FFF2-40B4-BE49-F238E27FC236}">
                <a16:creationId xmlns:a16="http://schemas.microsoft.com/office/drawing/2014/main" id="{99F34E5E-BA40-467E-1EA1-5C38482421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656" y="469794"/>
            <a:ext cx="10515600" cy="1325563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defRPr sz="3800" b="1"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1" name="Shape 19">
            <a:extLst>
              <a:ext uri="{FF2B5EF4-FFF2-40B4-BE49-F238E27FC236}">
                <a16:creationId xmlns:a16="http://schemas.microsoft.com/office/drawing/2014/main" id="{EE54B869-8464-AA4A-A6ED-EE303F8DF6F4}"/>
              </a:ext>
            </a:extLst>
          </p:cNvPr>
          <p:cNvSpPr/>
          <p:nvPr userDrawn="1"/>
        </p:nvSpPr>
        <p:spPr>
          <a:xfrm>
            <a:off x="532383" y="6406168"/>
            <a:ext cx="226024" cy="1923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 algn="r" defTabSz="412750" hangingPunct="0">
              <a:buClrTx/>
              <a:buFontTx/>
              <a:buNone/>
              <a:defRPr sz="2500">
                <a:solidFill>
                  <a:srgbClr val="A6AAA9"/>
                </a:solidFill>
                <a:latin typeface="GT America Trial Light"/>
                <a:ea typeface="GT America Trial Light"/>
                <a:cs typeface="GT America Trial Light"/>
                <a:sym typeface="GT America Trial Light"/>
              </a:defRPr>
            </a:pPr>
            <a:fld id="{86CB4B4D-7CA3-9044-876B-883B54F8677D}" type="slidenum">
              <a:rPr sz="1250">
                <a:solidFill>
                  <a:srgbClr val="A6AAA9"/>
                </a:solidFill>
                <a:latin typeface="GT America Trial Light"/>
                <a:ea typeface="GT America Trial Light"/>
                <a:cs typeface="GT America Trial Light"/>
                <a:sym typeface="GT America Trial Light"/>
              </a:rPr>
              <a:pPr algn="r" defTabSz="412750" hangingPunct="0">
                <a:buClrTx/>
                <a:buFontTx/>
                <a:buNone/>
                <a:defRPr sz="2500">
                  <a:solidFill>
                    <a:srgbClr val="A6AAA9"/>
                  </a:solidFill>
                  <a:latin typeface="GT America Trial Light"/>
                  <a:ea typeface="GT America Trial Light"/>
                  <a:cs typeface="GT America Trial Light"/>
                  <a:sym typeface="GT America Trial Light"/>
                </a:defRPr>
              </a:pPr>
              <a:t>‹#›</a:t>
            </a:fld>
            <a:r>
              <a:rPr sz="1250" dirty="0">
                <a:solidFill>
                  <a:srgbClr val="A6AAA9"/>
                </a:solidFill>
                <a:latin typeface="GT America Trial Light"/>
                <a:ea typeface="GT America Trial Light"/>
                <a:cs typeface="GT America Trial Light"/>
                <a:sym typeface="GT America Trial Light"/>
              </a:rPr>
              <a:t>￼</a:t>
            </a:r>
          </a:p>
        </p:txBody>
      </p:sp>
    </p:spTree>
    <p:extLst>
      <p:ext uri="{BB962C8B-B14F-4D97-AF65-F5344CB8AC3E}">
        <p14:creationId xmlns:p14="http://schemas.microsoft.com/office/powerpoint/2010/main" val="35072110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. Text &amp; Rectangle Phot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icture Placeholder 27">
            <a:extLst>
              <a:ext uri="{FF2B5EF4-FFF2-40B4-BE49-F238E27FC236}">
                <a16:creationId xmlns:a16="http://schemas.microsoft.com/office/drawing/2014/main" id="{3B787CFF-76E1-19BF-9D34-2053410BDAB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207590" y="1492223"/>
            <a:ext cx="5690243" cy="3684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noFill/>
              </a:defRPr>
            </a:lvl1pPr>
          </a:lstStyle>
          <a:p>
            <a:endParaRPr lang="en-US" dirty="0"/>
          </a:p>
        </p:txBody>
      </p:sp>
      <p:sp>
        <p:nvSpPr>
          <p:cNvPr id="32" name="Content Placeholder 3">
            <a:extLst>
              <a:ext uri="{FF2B5EF4-FFF2-40B4-BE49-F238E27FC236}">
                <a16:creationId xmlns:a16="http://schemas.microsoft.com/office/drawing/2014/main" id="{BA34026B-FD53-C7B7-E4C2-774F2F97A2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2512" y="1492223"/>
            <a:ext cx="5381899" cy="3684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8" name="Title 2">
            <a:extLst>
              <a:ext uri="{FF2B5EF4-FFF2-40B4-BE49-F238E27FC236}">
                <a16:creationId xmlns:a16="http://schemas.microsoft.com/office/drawing/2014/main" id="{784FDDAF-F940-90F1-DC5D-E12712333A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656" y="469794"/>
            <a:ext cx="10515600" cy="1325563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defRPr sz="3800" b="1"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9" name="Shape 19">
            <a:extLst>
              <a:ext uri="{FF2B5EF4-FFF2-40B4-BE49-F238E27FC236}">
                <a16:creationId xmlns:a16="http://schemas.microsoft.com/office/drawing/2014/main" id="{FEE1A334-CD5E-E84B-8AFB-AADADB62C236}"/>
              </a:ext>
            </a:extLst>
          </p:cNvPr>
          <p:cNvSpPr/>
          <p:nvPr userDrawn="1"/>
        </p:nvSpPr>
        <p:spPr>
          <a:xfrm>
            <a:off x="532383" y="6406168"/>
            <a:ext cx="226024" cy="1923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 algn="r" defTabSz="412750" hangingPunct="0">
              <a:buClrTx/>
              <a:buFontTx/>
              <a:buNone/>
              <a:defRPr sz="2500">
                <a:solidFill>
                  <a:srgbClr val="A6AAA9"/>
                </a:solidFill>
                <a:latin typeface="GT America Trial Light"/>
                <a:ea typeface="GT America Trial Light"/>
                <a:cs typeface="GT America Trial Light"/>
                <a:sym typeface="GT America Trial Light"/>
              </a:defRPr>
            </a:pPr>
            <a:fld id="{86CB4B4D-7CA3-9044-876B-883B54F8677D}" type="slidenum">
              <a:rPr sz="1250">
                <a:solidFill>
                  <a:srgbClr val="A6AAA9"/>
                </a:solidFill>
                <a:latin typeface="GT America Trial Light"/>
                <a:ea typeface="GT America Trial Light"/>
                <a:cs typeface="GT America Trial Light"/>
                <a:sym typeface="GT America Trial Light"/>
              </a:rPr>
              <a:pPr algn="r" defTabSz="412750" hangingPunct="0">
                <a:buClrTx/>
                <a:buFontTx/>
                <a:buNone/>
                <a:defRPr sz="2500">
                  <a:solidFill>
                    <a:srgbClr val="A6AAA9"/>
                  </a:solidFill>
                  <a:latin typeface="GT America Trial Light"/>
                  <a:ea typeface="GT America Trial Light"/>
                  <a:cs typeface="GT America Trial Light"/>
                  <a:sym typeface="GT America Trial Light"/>
                </a:defRPr>
              </a:pPr>
              <a:t>‹#›</a:t>
            </a:fld>
            <a:r>
              <a:rPr sz="1250" dirty="0">
                <a:solidFill>
                  <a:srgbClr val="A6AAA9"/>
                </a:solidFill>
                <a:latin typeface="GT America Trial Light"/>
                <a:ea typeface="GT America Trial Light"/>
                <a:cs typeface="GT America Trial Light"/>
                <a:sym typeface="GT America Trial Light"/>
              </a:rPr>
              <a:t>￼</a:t>
            </a:r>
          </a:p>
        </p:txBody>
      </p:sp>
    </p:spTree>
    <p:extLst>
      <p:ext uri="{BB962C8B-B14F-4D97-AF65-F5344CB8AC3E}">
        <p14:creationId xmlns:p14="http://schemas.microsoft.com/office/powerpoint/2010/main" val="20773811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. Text/Special Sec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hape&#10;&#10;Description automatically generated">
            <a:extLst>
              <a:ext uri="{FF2B5EF4-FFF2-40B4-BE49-F238E27FC236}">
                <a16:creationId xmlns:a16="http://schemas.microsoft.com/office/drawing/2014/main" id="{45346E4A-E5B3-5F4C-9196-947A0177BEB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/>
          </a:blip>
          <a:stretch>
            <a:fillRect/>
          </a:stretch>
        </p:blipFill>
        <p:spPr>
          <a:xfrm rot="909028">
            <a:off x="9313193" y="-1143355"/>
            <a:ext cx="3239430" cy="2752579"/>
          </a:xfrm>
          <a:prstGeom prst="rect">
            <a:avLst/>
          </a:prstGeom>
        </p:spPr>
      </p:pic>
      <p:sp>
        <p:nvSpPr>
          <p:cNvPr id="32" name="Content Placeholder 3">
            <a:extLst>
              <a:ext uri="{FF2B5EF4-FFF2-40B4-BE49-F238E27FC236}">
                <a16:creationId xmlns:a16="http://schemas.microsoft.com/office/drawing/2014/main" id="{BA34026B-FD53-C7B7-E4C2-774F2F97A2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3656" y="1525104"/>
            <a:ext cx="10515600" cy="3684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0F404A45-C1C3-6842-5723-4045FBC0CA8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0347743" y="469437"/>
            <a:ext cx="1583026" cy="3413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dirty="0"/>
              <a:t>Click to edit</a:t>
            </a:r>
          </a:p>
        </p:txBody>
      </p:sp>
      <p:sp>
        <p:nvSpPr>
          <p:cNvPr id="9" name="Title 2">
            <a:extLst>
              <a:ext uri="{FF2B5EF4-FFF2-40B4-BE49-F238E27FC236}">
                <a16:creationId xmlns:a16="http://schemas.microsoft.com/office/drawing/2014/main" id="{DB70A307-B117-A6A9-6B7E-61A79E6276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656" y="469794"/>
            <a:ext cx="10515600" cy="1325563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defRPr sz="3800" b="1"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0" name="Shape 19">
            <a:extLst>
              <a:ext uri="{FF2B5EF4-FFF2-40B4-BE49-F238E27FC236}">
                <a16:creationId xmlns:a16="http://schemas.microsoft.com/office/drawing/2014/main" id="{2FDF0C0A-83FB-4142-ABD3-E5A42AF84AB2}"/>
              </a:ext>
            </a:extLst>
          </p:cNvPr>
          <p:cNvSpPr/>
          <p:nvPr userDrawn="1"/>
        </p:nvSpPr>
        <p:spPr>
          <a:xfrm>
            <a:off x="532383" y="6406168"/>
            <a:ext cx="226024" cy="1923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 algn="r" defTabSz="412750" hangingPunct="0">
              <a:buClrTx/>
              <a:buFontTx/>
              <a:buNone/>
              <a:defRPr sz="2500">
                <a:solidFill>
                  <a:srgbClr val="A6AAA9"/>
                </a:solidFill>
                <a:latin typeface="GT America Trial Light"/>
                <a:ea typeface="GT America Trial Light"/>
                <a:cs typeface="GT America Trial Light"/>
                <a:sym typeface="GT America Trial Light"/>
              </a:defRPr>
            </a:pPr>
            <a:fld id="{86CB4B4D-7CA3-9044-876B-883B54F8677D}" type="slidenum">
              <a:rPr sz="1250">
                <a:solidFill>
                  <a:srgbClr val="A6AAA9"/>
                </a:solidFill>
                <a:latin typeface="GT America Trial Light"/>
                <a:ea typeface="GT America Trial Light"/>
                <a:cs typeface="GT America Trial Light"/>
                <a:sym typeface="GT America Trial Light"/>
              </a:rPr>
              <a:pPr algn="r" defTabSz="412750" hangingPunct="0">
                <a:buClrTx/>
                <a:buFontTx/>
                <a:buNone/>
                <a:defRPr sz="2500">
                  <a:solidFill>
                    <a:srgbClr val="A6AAA9"/>
                  </a:solidFill>
                  <a:latin typeface="GT America Trial Light"/>
                  <a:ea typeface="GT America Trial Light"/>
                  <a:cs typeface="GT America Trial Light"/>
                  <a:sym typeface="GT America Trial Light"/>
                </a:defRPr>
              </a:pPr>
              <a:t>‹#›</a:t>
            </a:fld>
            <a:r>
              <a:rPr sz="1250" dirty="0">
                <a:solidFill>
                  <a:srgbClr val="A6AAA9"/>
                </a:solidFill>
                <a:latin typeface="GT America Trial Light"/>
                <a:ea typeface="GT America Trial Light"/>
                <a:cs typeface="GT America Trial Light"/>
                <a:sym typeface="GT America Trial Light"/>
              </a:rPr>
              <a:t>￼</a:t>
            </a:r>
          </a:p>
        </p:txBody>
      </p:sp>
    </p:spTree>
    <p:extLst>
      <p:ext uri="{BB962C8B-B14F-4D97-AF65-F5344CB8AC3E}">
        <p14:creationId xmlns:p14="http://schemas.microsoft.com/office/powerpoint/2010/main" val="27763145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9. Summary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Content Placeholder 3">
            <a:extLst>
              <a:ext uri="{FF2B5EF4-FFF2-40B4-BE49-F238E27FC236}">
                <a16:creationId xmlns:a16="http://schemas.microsoft.com/office/drawing/2014/main" id="{BA34026B-FD53-C7B7-E4C2-774F2F97A2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3656" y="1525104"/>
            <a:ext cx="10515600" cy="3684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9" name="Title 2">
            <a:extLst>
              <a:ext uri="{FF2B5EF4-FFF2-40B4-BE49-F238E27FC236}">
                <a16:creationId xmlns:a16="http://schemas.microsoft.com/office/drawing/2014/main" id="{DB70A307-B117-A6A9-6B7E-61A79E6276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656" y="469794"/>
            <a:ext cx="10515600" cy="1325563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defRPr sz="3800" b="1"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7" name="Shape 19">
            <a:extLst>
              <a:ext uri="{FF2B5EF4-FFF2-40B4-BE49-F238E27FC236}">
                <a16:creationId xmlns:a16="http://schemas.microsoft.com/office/drawing/2014/main" id="{6E8188F7-F906-634D-97E1-A3510B203400}"/>
              </a:ext>
            </a:extLst>
          </p:cNvPr>
          <p:cNvSpPr/>
          <p:nvPr userDrawn="1"/>
        </p:nvSpPr>
        <p:spPr>
          <a:xfrm>
            <a:off x="532383" y="6406168"/>
            <a:ext cx="226024" cy="1923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 algn="r" defTabSz="412750" hangingPunct="0">
              <a:buClrTx/>
              <a:buFontTx/>
              <a:buNone/>
              <a:defRPr sz="2500">
                <a:solidFill>
                  <a:srgbClr val="A6AAA9"/>
                </a:solidFill>
                <a:latin typeface="GT America Trial Light"/>
                <a:ea typeface="GT America Trial Light"/>
                <a:cs typeface="GT America Trial Light"/>
                <a:sym typeface="GT America Trial Light"/>
              </a:defRPr>
            </a:pPr>
            <a:fld id="{86CB4B4D-7CA3-9044-876B-883B54F8677D}" type="slidenum">
              <a:rPr sz="1250">
                <a:solidFill>
                  <a:srgbClr val="A6AAA9"/>
                </a:solidFill>
                <a:latin typeface="GT America Trial Light"/>
                <a:ea typeface="GT America Trial Light"/>
                <a:cs typeface="GT America Trial Light"/>
                <a:sym typeface="GT America Trial Light"/>
              </a:rPr>
              <a:pPr algn="r" defTabSz="412750" hangingPunct="0">
                <a:buClrTx/>
                <a:buFontTx/>
                <a:buNone/>
                <a:defRPr sz="2500">
                  <a:solidFill>
                    <a:srgbClr val="A6AAA9"/>
                  </a:solidFill>
                  <a:latin typeface="GT America Trial Light"/>
                  <a:ea typeface="GT America Trial Light"/>
                  <a:cs typeface="GT America Trial Light"/>
                  <a:sym typeface="GT America Trial Light"/>
                </a:defRPr>
              </a:pPr>
              <a:t>‹#›</a:t>
            </a:fld>
            <a:r>
              <a:rPr sz="1250" dirty="0">
                <a:solidFill>
                  <a:srgbClr val="A6AAA9"/>
                </a:solidFill>
                <a:latin typeface="GT America Trial Light"/>
                <a:ea typeface="GT America Trial Light"/>
                <a:cs typeface="GT America Trial Light"/>
                <a:sym typeface="GT America Trial Light"/>
              </a:rPr>
              <a:t>￼</a:t>
            </a:r>
          </a:p>
        </p:txBody>
      </p:sp>
    </p:spTree>
    <p:extLst>
      <p:ext uri="{BB962C8B-B14F-4D97-AF65-F5344CB8AC3E}">
        <p14:creationId xmlns:p14="http://schemas.microsoft.com/office/powerpoint/2010/main" val="37882647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. Sources/Reference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E234A56E-C563-7F1E-E8C0-13CEA889D2C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30624" y="1914705"/>
            <a:ext cx="3182937" cy="355866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13" name="Picture Placeholder 7">
            <a:extLst>
              <a:ext uri="{FF2B5EF4-FFF2-40B4-BE49-F238E27FC236}">
                <a16:creationId xmlns:a16="http://schemas.microsoft.com/office/drawing/2014/main" id="{A228D2A5-4331-8D5E-8AB1-4D4987340F1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4033043" y="1914705"/>
            <a:ext cx="3182937" cy="355866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14" name="Picture Placeholder 7">
            <a:extLst>
              <a:ext uri="{FF2B5EF4-FFF2-40B4-BE49-F238E27FC236}">
                <a16:creationId xmlns:a16="http://schemas.microsoft.com/office/drawing/2014/main" id="{4F1D1364-67EE-40B0-5145-DF0CA0F6C841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477992" y="1914705"/>
            <a:ext cx="3182937" cy="355866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9" name="Title 2">
            <a:extLst>
              <a:ext uri="{FF2B5EF4-FFF2-40B4-BE49-F238E27FC236}">
                <a16:creationId xmlns:a16="http://schemas.microsoft.com/office/drawing/2014/main" id="{8AFEB2CF-A091-8C11-204F-40FB0D877D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656" y="469794"/>
            <a:ext cx="10515600" cy="1325563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defRPr sz="3800" b="1"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0" name="Shape 19">
            <a:extLst>
              <a:ext uri="{FF2B5EF4-FFF2-40B4-BE49-F238E27FC236}">
                <a16:creationId xmlns:a16="http://schemas.microsoft.com/office/drawing/2014/main" id="{7A0D6C15-7C64-4D45-8934-6DB4D6ED3711}"/>
              </a:ext>
            </a:extLst>
          </p:cNvPr>
          <p:cNvSpPr/>
          <p:nvPr userDrawn="1"/>
        </p:nvSpPr>
        <p:spPr>
          <a:xfrm>
            <a:off x="532383" y="6406168"/>
            <a:ext cx="226024" cy="1923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 algn="r" defTabSz="412750" hangingPunct="0">
              <a:buClrTx/>
              <a:buFontTx/>
              <a:buNone/>
              <a:defRPr sz="2500">
                <a:solidFill>
                  <a:srgbClr val="A6AAA9"/>
                </a:solidFill>
                <a:latin typeface="GT America Trial Light"/>
                <a:ea typeface="GT America Trial Light"/>
                <a:cs typeface="GT America Trial Light"/>
                <a:sym typeface="GT America Trial Light"/>
              </a:defRPr>
            </a:pPr>
            <a:fld id="{86CB4B4D-7CA3-9044-876B-883B54F8677D}" type="slidenum">
              <a:rPr sz="1250">
                <a:solidFill>
                  <a:srgbClr val="A6AAA9"/>
                </a:solidFill>
                <a:latin typeface="GT America Trial Light"/>
                <a:ea typeface="GT America Trial Light"/>
                <a:cs typeface="GT America Trial Light"/>
                <a:sym typeface="GT America Trial Light"/>
              </a:rPr>
              <a:pPr algn="r" defTabSz="412750" hangingPunct="0">
                <a:buClrTx/>
                <a:buFontTx/>
                <a:buNone/>
                <a:defRPr sz="2500">
                  <a:solidFill>
                    <a:srgbClr val="A6AAA9"/>
                  </a:solidFill>
                  <a:latin typeface="GT America Trial Light"/>
                  <a:ea typeface="GT America Trial Light"/>
                  <a:cs typeface="GT America Trial Light"/>
                  <a:sym typeface="GT America Trial Light"/>
                </a:defRPr>
              </a:pPr>
              <a:t>‹#›</a:t>
            </a:fld>
            <a:r>
              <a:rPr sz="1250" dirty="0">
                <a:solidFill>
                  <a:srgbClr val="A6AAA9"/>
                </a:solidFill>
                <a:latin typeface="GT America Trial Light"/>
                <a:ea typeface="GT America Trial Light"/>
                <a:cs typeface="GT America Trial Light"/>
                <a:sym typeface="GT America Trial Light"/>
              </a:rPr>
              <a:t>￼</a:t>
            </a:r>
          </a:p>
        </p:txBody>
      </p:sp>
    </p:spTree>
    <p:extLst>
      <p:ext uri="{BB962C8B-B14F-4D97-AF65-F5344CB8AC3E}">
        <p14:creationId xmlns:p14="http://schemas.microsoft.com/office/powerpoint/2010/main" val="40630190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. Copy Call Ou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A3411B0-CF31-8DC7-B770-46089A7C033F}"/>
              </a:ext>
            </a:extLst>
          </p:cNvPr>
          <p:cNvSpPr/>
          <p:nvPr userDrawn="1"/>
        </p:nvSpPr>
        <p:spPr>
          <a:xfrm>
            <a:off x="520191" y="1662546"/>
            <a:ext cx="10757409" cy="4151364"/>
          </a:xfrm>
          <a:prstGeom prst="rect">
            <a:avLst/>
          </a:prstGeom>
          <a:solidFill>
            <a:srgbClr val="FFEF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92F7CDF-2122-B577-05FE-01D59D43B761}"/>
              </a:ext>
            </a:extLst>
          </p:cNvPr>
          <p:cNvSpPr/>
          <p:nvPr userDrawn="1"/>
        </p:nvSpPr>
        <p:spPr>
          <a:xfrm>
            <a:off x="520191" y="318655"/>
            <a:ext cx="10757409" cy="1091372"/>
          </a:xfrm>
          <a:prstGeom prst="rect">
            <a:avLst/>
          </a:prstGeom>
          <a:solidFill>
            <a:srgbClr val="FFEF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E66F5E-E944-7C35-2BE0-7FDA5679173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3888" y="1914524"/>
            <a:ext cx="6297773" cy="378021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7" name="Title 2">
            <a:extLst>
              <a:ext uri="{FF2B5EF4-FFF2-40B4-BE49-F238E27FC236}">
                <a16:creationId xmlns:a16="http://schemas.microsoft.com/office/drawing/2014/main" id="{92461CB7-A30F-1836-D32A-8BD4BF21E5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656" y="469794"/>
            <a:ext cx="10515600" cy="1325563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defRPr sz="3800" b="1"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9" name="Shape 19">
            <a:extLst>
              <a:ext uri="{FF2B5EF4-FFF2-40B4-BE49-F238E27FC236}">
                <a16:creationId xmlns:a16="http://schemas.microsoft.com/office/drawing/2014/main" id="{5272979C-FD05-EA4B-8823-41BD8168CE08}"/>
              </a:ext>
            </a:extLst>
          </p:cNvPr>
          <p:cNvSpPr/>
          <p:nvPr userDrawn="1"/>
        </p:nvSpPr>
        <p:spPr>
          <a:xfrm>
            <a:off x="532383" y="6406168"/>
            <a:ext cx="226024" cy="1923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 algn="r" defTabSz="412750" hangingPunct="0">
              <a:buClrTx/>
              <a:buFontTx/>
              <a:buNone/>
              <a:defRPr sz="2500">
                <a:solidFill>
                  <a:srgbClr val="A6AAA9"/>
                </a:solidFill>
                <a:latin typeface="GT America Trial Light"/>
                <a:ea typeface="GT America Trial Light"/>
                <a:cs typeface="GT America Trial Light"/>
                <a:sym typeface="GT America Trial Light"/>
              </a:defRPr>
            </a:pPr>
            <a:fld id="{86CB4B4D-7CA3-9044-876B-883B54F8677D}" type="slidenum">
              <a:rPr sz="1250">
                <a:solidFill>
                  <a:srgbClr val="A6AAA9"/>
                </a:solidFill>
                <a:latin typeface="GT America Trial Light"/>
                <a:ea typeface="GT America Trial Light"/>
                <a:cs typeface="GT America Trial Light"/>
                <a:sym typeface="GT America Trial Light"/>
              </a:rPr>
              <a:pPr algn="r" defTabSz="412750" hangingPunct="0">
                <a:buClrTx/>
                <a:buFontTx/>
                <a:buNone/>
                <a:defRPr sz="2500">
                  <a:solidFill>
                    <a:srgbClr val="A6AAA9"/>
                  </a:solidFill>
                  <a:latin typeface="GT America Trial Light"/>
                  <a:ea typeface="GT America Trial Light"/>
                  <a:cs typeface="GT America Trial Light"/>
                  <a:sym typeface="GT America Trial Light"/>
                </a:defRPr>
              </a:pPr>
              <a:t>‹#›</a:t>
            </a:fld>
            <a:r>
              <a:rPr sz="1250" dirty="0">
                <a:solidFill>
                  <a:srgbClr val="A6AAA9"/>
                </a:solidFill>
                <a:latin typeface="GT America Trial Light"/>
                <a:ea typeface="GT America Trial Light"/>
                <a:cs typeface="GT America Trial Light"/>
                <a:sym typeface="GT America Trial Light"/>
              </a:rPr>
              <a:t>￼</a:t>
            </a:r>
          </a:p>
        </p:txBody>
      </p:sp>
    </p:spTree>
    <p:extLst>
      <p:ext uri="{BB962C8B-B14F-4D97-AF65-F5344CB8AC3E}">
        <p14:creationId xmlns:p14="http://schemas.microsoft.com/office/powerpoint/2010/main" val="30163360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. Copy Call Out &amp; Phot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7">
            <a:extLst>
              <a:ext uri="{FF2B5EF4-FFF2-40B4-BE49-F238E27FC236}">
                <a16:creationId xmlns:a16="http://schemas.microsoft.com/office/drawing/2014/main" id="{4F1D1364-67EE-40B0-5145-DF0CA0F6C841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153901" y="1914524"/>
            <a:ext cx="3985355" cy="378021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E66F5E-E944-7C35-2BE0-7FDA5679173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3888" y="1914524"/>
            <a:ext cx="6297773" cy="378021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b="1"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3"/>
            <a:endParaRPr lang="en-GB" dirty="0"/>
          </a:p>
          <a:p>
            <a:pPr lvl="3"/>
            <a:endParaRPr lang="en-GB" dirty="0"/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8" name="Title 2">
            <a:extLst>
              <a:ext uri="{FF2B5EF4-FFF2-40B4-BE49-F238E27FC236}">
                <a16:creationId xmlns:a16="http://schemas.microsoft.com/office/drawing/2014/main" id="{ED44591A-4DE2-AD39-E291-89410F9DF50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3656" y="469794"/>
            <a:ext cx="10515600" cy="1325563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defRPr sz="3800" b="1"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</a:t>
            </a:r>
            <a:br>
              <a:rPr lang="en-GB" dirty="0"/>
            </a:br>
            <a:r>
              <a:rPr lang="en-GB" dirty="0"/>
              <a:t>title style</a:t>
            </a:r>
            <a:endParaRPr lang="en-US" dirty="0"/>
          </a:p>
        </p:txBody>
      </p:sp>
      <p:sp>
        <p:nvSpPr>
          <p:cNvPr id="9" name="Shape 19">
            <a:extLst>
              <a:ext uri="{FF2B5EF4-FFF2-40B4-BE49-F238E27FC236}">
                <a16:creationId xmlns:a16="http://schemas.microsoft.com/office/drawing/2014/main" id="{BB5A7A0F-312D-0448-88F9-913A98BF40D9}"/>
              </a:ext>
            </a:extLst>
          </p:cNvPr>
          <p:cNvSpPr/>
          <p:nvPr userDrawn="1"/>
        </p:nvSpPr>
        <p:spPr>
          <a:xfrm>
            <a:off x="532383" y="6406168"/>
            <a:ext cx="226024" cy="1923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 algn="r" defTabSz="412750" hangingPunct="0">
              <a:buClrTx/>
              <a:buFontTx/>
              <a:buNone/>
              <a:defRPr sz="2500">
                <a:solidFill>
                  <a:srgbClr val="A6AAA9"/>
                </a:solidFill>
                <a:latin typeface="GT America Trial Light"/>
                <a:ea typeface="GT America Trial Light"/>
                <a:cs typeface="GT America Trial Light"/>
                <a:sym typeface="GT America Trial Light"/>
              </a:defRPr>
            </a:pPr>
            <a:fld id="{86CB4B4D-7CA3-9044-876B-883B54F8677D}" type="slidenum">
              <a:rPr sz="1250">
                <a:solidFill>
                  <a:srgbClr val="A6AAA9"/>
                </a:solidFill>
                <a:latin typeface="GT America Trial Light"/>
                <a:ea typeface="GT America Trial Light"/>
                <a:cs typeface="GT America Trial Light"/>
                <a:sym typeface="GT America Trial Light"/>
              </a:rPr>
              <a:pPr algn="r" defTabSz="412750" hangingPunct="0">
                <a:buClrTx/>
                <a:buFontTx/>
                <a:buNone/>
                <a:defRPr sz="2500">
                  <a:solidFill>
                    <a:srgbClr val="A6AAA9"/>
                  </a:solidFill>
                  <a:latin typeface="GT America Trial Light"/>
                  <a:ea typeface="GT America Trial Light"/>
                  <a:cs typeface="GT America Trial Light"/>
                  <a:sym typeface="GT America Trial Light"/>
                </a:defRPr>
              </a:pPr>
              <a:t>‹#›</a:t>
            </a:fld>
            <a:r>
              <a:rPr sz="1250" dirty="0">
                <a:solidFill>
                  <a:srgbClr val="A6AAA9"/>
                </a:solidFill>
                <a:latin typeface="GT America Trial Light"/>
                <a:ea typeface="GT America Trial Light"/>
                <a:cs typeface="GT America Trial Light"/>
                <a:sym typeface="GT America Trial Light"/>
              </a:rPr>
              <a:t>￼</a:t>
            </a:r>
          </a:p>
        </p:txBody>
      </p:sp>
      <p:pic>
        <p:nvPicPr>
          <p:cNvPr id="10" name="Picture 9" descr="Shape&#10;&#10;Description automatically generated">
            <a:extLst>
              <a:ext uri="{FF2B5EF4-FFF2-40B4-BE49-F238E27FC236}">
                <a16:creationId xmlns:a16="http://schemas.microsoft.com/office/drawing/2014/main" id="{6FAF17D0-B774-2D48-B33D-69BFD4A1C06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 rot="286960">
            <a:off x="6777207" y="-910573"/>
            <a:ext cx="6392965" cy="6659339"/>
          </a:xfrm>
          <a:prstGeom prst="rect">
            <a:avLst/>
          </a:prstGeom>
        </p:spPr>
      </p:pic>
      <p:pic>
        <p:nvPicPr>
          <p:cNvPr id="11" name="Picture 10" descr="Shape&#10;&#10;Description automatically generated">
            <a:extLst>
              <a:ext uri="{FF2B5EF4-FFF2-40B4-BE49-F238E27FC236}">
                <a16:creationId xmlns:a16="http://schemas.microsoft.com/office/drawing/2014/main" id="{D875373A-5633-2F46-8F23-32C04CC8F0C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 rot="16200000">
            <a:off x="6321384" y="3118360"/>
            <a:ext cx="4448343" cy="4633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4234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. Blank White Slide with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9">
            <a:extLst>
              <a:ext uri="{FF2B5EF4-FFF2-40B4-BE49-F238E27FC236}">
                <a16:creationId xmlns:a16="http://schemas.microsoft.com/office/drawing/2014/main" id="{3FEBB5CE-6482-0849-90D3-604C6CD1F240}"/>
              </a:ext>
            </a:extLst>
          </p:cNvPr>
          <p:cNvSpPr/>
          <p:nvPr userDrawn="1"/>
        </p:nvSpPr>
        <p:spPr>
          <a:xfrm>
            <a:off x="532383" y="6406168"/>
            <a:ext cx="226024" cy="1923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 algn="r" defTabSz="412750" hangingPunct="0">
              <a:buClrTx/>
              <a:buFontTx/>
              <a:buNone/>
              <a:defRPr sz="2500">
                <a:solidFill>
                  <a:srgbClr val="A6AAA9"/>
                </a:solidFill>
                <a:latin typeface="GT America Trial Light"/>
                <a:ea typeface="GT America Trial Light"/>
                <a:cs typeface="GT America Trial Light"/>
                <a:sym typeface="GT America Trial Light"/>
              </a:defRPr>
            </a:pPr>
            <a:fld id="{86CB4B4D-7CA3-9044-876B-883B54F8677D}" type="slidenum">
              <a:rPr sz="1250">
                <a:solidFill>
                  <a:srgbClr val="A6AAA9"/>
                </a:solidFill>
                <a:latin typeface="GT America Trial Light"/>
                <a:ea typeface="GT America Trial Light"/>
                <a:cs typeface="GT America Trial Light"/>
                <a:sym typeface="GT America Trial Light"/>
              </a:rPr>
              <a:pPr algn="r" defTabSz="412750" hangingPunct="0">
                <a:buClrTx/>
                <a:buFontTx/>
                <a:buNone/>
                <a:defRPr sz="2500">
                  <a:solidFill>
                    <a:srgbClr val="A6AAA9"/>
                  </a:solidFill>
                  <a:latin typeface="GT America Trial Light"/>
                  <a:ea typeface="GT America Trial Light"/>
                  <a:cs typeface="GT America Trial Light"/>
                  <a:sym typeface="GT America Trial Light"/>
                </a:defRPr>
              </a:pPr>
              <a:t>‹#›</a:t>
            </a:fld>
            <a:r>
              <a:rPr sz="1250" dirty="0">
                <a:solidFill>
                  <a:srgbClr val="A6AAA9"/>
                </a:solidFill>
                <a:latin typeface="GT America Trial Light"/>
                <a:ea typeface="GT America Trial Light"/>
                <a:cs typeface="GT America Trial Light"/>
                <a:sym typeface="GT America Trial Light"/>
              </a:rPr>
              <a:t>￼</a:t>
            </a:r>
          </a:p>
        </p:txBody>
      </p:sp>
      <p:sp>
        <p:nvSpPr>
          <p:cNvPr id="14" name="Picture Placeholder 7">
            <a:extLst>
              <a:ext uri="{FF2B5EF4-FFF2-40B4-BE49-F238E27FC236}">
                <a16:creationId xmlns:a16="http://schemas.microsoft.com/office/drawing/2014/main" id="{DD248F32-9DD6-9C46-A727-CC481A8A26CA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153901" y="1914524"/>
            <a:ext cx="3985355" cy="378021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74066F46-F815-3540-A508-79D4A69FB15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3888" y="1914524"/>
            <a:ext cx="6297773" cy="378021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b="1"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3"/>
            <a:endParaRPr lang="en-GB" dirty="0"/>
          </a:p>
          <a:p>
            <a:pPr lvl="3"/>
            <a:endParaRPr lang="en-GB" dirty="0"/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16" name="Title 2">
            <a:extLst>
              <a:ext uri="{FF2B5EF4-FFF2-40B4-BE49-F238E27FC236}">
                <a16:creationId xmlns:a16="http://schemas.microsoft.com/office/drawing/2014/main" id="{98CEF9D4-A66B-9845-9F61-E0DC819DCA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656" y="469794"/>
            <a:ext cx="10515600" cy="1325563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defRPr sz="3800" b="1"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pic>
        <p:nvPicPr>
          <p:cNvPr id="4" name="Picture 3" descr="Shape&#10;&#10;Description automatically generated">
            <a:extLst>
              <a:ext uri="{FF2B5EF4-FFF2-40B4-BE49-F238E27FC236}">
                <a16:creationId xmlns:a16="http://schemas.microsoft.com/office/drawing/2014/main" id="{91E2CA4F-C2C6-F24A-A3D1-94A1C871538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"/>
          </a:blip>
          <a:stretch>
            <a:fillRect/>
          </a:stretch>
        </p:blipFill>
        <p:spPr>
          <a:xfrm rot="563758">
            <a:off x="-1661490" y="-599084"/>
            <a:ext cx="6600235" cy="6875244"/>
          </a:xfrm>
          <a:prstGeom prst="rect">
            <a:avLst/>
          </a:prstGeom>
        </p:spPr>
      </p:pic>
      <p:pic>
        <p:nvPicPr>
          <p:cNvPr id="10" name="Picture 9" descr="Shape&#10;&#10;Description automatically generated">
            <a:extLst>
              <a:ext uri="{FF2B5EF4-FFF2-40B4-BE49-F238E27FC236}">
                <a16:creationId xmlns:a16="http://schemas.microsoft.com/office/drawing/2014/main" id="{3D2877D4-6788-3F42-AB67-2C7CB933750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"/>
          </a:blip>
          <a:stretch>
            <a:fillRect/>
          </a:stretch>
        </p:blipFill>
        <p:spPr>
          <a:xfrm rot="17472377">
            <a:off x="2475915" y="3124893"/>
            <a:ext cx="3652521" cy="3804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2166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13. Blank White Slide with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9">
            <a:extLst>
              <a:ext uri="{FF2B5EF4-FFF2-40B4-BE49-F238E27FC236}">
                <a16:creationId xmlns:a16="http://schemas.microsoft.com/office/drawing/2014/main" id="{3FEBB5CE-6482-0849-90D3-604C6CD1F240}"/>
              </a:ext>
            </a:extLst>
          </p:cNvPr>
          <p:cNvSpPr/>
          <p:nvPr userDrawn="1"/>
        </p:nvSpPr>
        <p:spPr>
          <a:xfrm>
            <a:off x="532383" y="6406168"/>
            <a:ext cx="226024" cy="1923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 algn="r" defTabSz="412750" hangingPunct="0">
              <a:buClrTx/>
              <a:buFontTx/>
              <a:buNone/>
              <a:defRPr sz="2500">
                <a:solidFill>
                  <a:srgbClr val="A6AAA9"/>
                </a:solidFill>
                <a:latin typeface="GT America Trial Light"/>
                <a:ea typeface="GT America Trial Light"/>
                <a:cs typeface="GT America Trial Light"/>
                <a:sym typeface="GT America Trial Light"/>
              </a:defRPr>
            </a:pPr>
            <a:fld id="{86CB4B4D-7CA3-9044-876B-883B54F8677D}" type="slidenum">
              <a:rPr sz="1250">
                <a:solidFill>
                  <a:srgbClr val="A6AAA9"/>
                </a:solidFill>
                <a:latin typeface="GT America Trial Light"/>
                <a:ea typeface="GT America Trial Light"/>
                <a:cs typeface="GT America Trial Light"/>
                <a:sym typeface="GT America Trial Light"/>
              </a:rPr>
              <a:pPr algn="r" defTabSz="412750" hangingPunct="0">
                <a:buClrTx/>
                <a:buFontTx/>
                <a:buNone/>
                <a:defRPr sz="2500">
                  <a:solidFill>
                    <a:srgbClr val="A6AAA9"/>
                  </a:solidFill>
                  <a:latin typeface="GT America Trial Light"/>
                  <a:ea typeface="GT America Trial Light"/>
                  <a:cs typeface="GT America Trial Light"/>
                  <a:sym typeface="GT America Trial Light"/>
                </a:defRPr>
              </a:pPr>
              <a:t>‹#›</a:t>
            </a:fld>
            <a:r>
              <a:rPr sz="1250" dirty="0">
                <a:solidFill>
                  <a:srgbClr val="A6AAA9"/>
                </a:solidFill>
                <a:latin typeface="GT America Trial Light"/>
                <a:ea typeface="GT America Trial Light"/>
                <a:cs typeface="GT America Trial Light"/>
                <a:sym typeface="GT America Trial Light"/>
              </a:rPr>
              <a:t>￼</a:t>
            </a:r>
          </a:p>
        </p:txBody>
      </p:sp>
      <p:sp>
        <p:nvSpPr>
          <p:cNvPr id="14" name="Picture Placeholder 7">
            <a:extLst>
              <a:ext uri="{FF2B5EF4-FFF2-40B4-BE49-F238E27FC236}">
                <a16:creationId xmlns:a16="http://schemas.microsoft.com/office/drawing/2014/main" id="{DD248F32-9DD6-9C46-A727-CC481A8A26CA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153901" y="1914524"/>
            <a:ext cx="3985355" cy="378021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74066F46-F815-3540-A508-79D4A69FB15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3888" y="1914524"/>
            <a:ext cx="6297773" cy="378021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b="1"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3"/>
            <a:endParaRPr lang="en-GB" dirty="0"/>
          </a:p>
          <a:p>
            <a:pPr lvl="3"/>
            <a:endParaRPr lang="en-GB" dirty="0"/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16" name="Title 2">
            <a:extLst>
              <a:ext uri="{FF2B5EF4-FFF2-40B4-BE49-F238E27FC236}">
                <a16:creationId xmlns:a16="http://schemas.microsoft.com/office/drawing/2014/main" id="{98CEF9D4-A66B-9845-9F61-E0DC819DCA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656" y="469794"/>
            <a:ext cx="10515600" cy="1325563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defRPr sz="3800" b="1"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pic>
        <p:nvPicPr>
          <p:cNvPr id="11" name="Picture 10" descr="Shape&#10;&#10;Description automatically generated">
            <a:extLst>
              <a:ext uri="{FF2B5EF4-FFF2-40B4-BE49-F238E27FC236}">
                <a16:creationId xmlns:a16="http://schemas.microsoft.com/office/drawing/2014/main" id="{91E2CA4F-C2C6-F24A-A3D1-94A1C871538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"/>
          </a:blip>
          <a:stretch>
            <a:fillRect/>
          </a:stretch>
        </p:blipFill>
        <p:spPr>
          <a:xfrm rot="563758">
            <a:off x="6525579" y="-961721"/>
            <a:ext cx="6600235" cy="6875244"/>
          </a:xfrm>
          <a:prstGeom prst="rect">
            <a:avLst/>
          </a:prstGeom>
        </p:spPr>
      </p:pic>
      <p:pic>
        <p:nvPicPr>
          <p:cNvPr id="12" name="Picture 11" descr="Shape&#10;&#10;Description automatically generated">
            <a:extLst>
              <a:ext uri="{FF2B5EF4-FFF2-40B4-BE49-F238E27FC236}">
                <a16:creationId xmlns:a16="http://schemas.microsoft.com/office/drawing/2014/main" id="{3D2877D4-6788-3F42-AB67-2C7CB933750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"/>
          </a:blip>
          <a:stretch>
            <a:fillRect/>
          </a:stretch>
        </p:blipFill>
        <p:spPr>
          <a:xfrm rot="17472377">
            <a:off x="6743115" y="3564372"/>
            <a:ext cx="3652521" cy="3804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8942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. Blank Whit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9">
            <a:extLst>
              <a:ext uri="{FF2B5EF4-FFF2-40B4-BE49-F238E27FC236}">
                <a16:creationId xmlns:a16="http://schemas.microsoft.com/office/drawing/2014/main" id="{750FCE9F-E82C-8A49-B18C-8FA6DF10232F}"/>
              </a:ext>
            </a:extLst>
          </p:cNvPr>
          <p:cNvSpPr/>
          <p:nvPr userDrawn="1"/>
        </p:nvSpPr>
        <p:spPr>
          <a:xfrm>
            <a:off x="532383" y="6406168"/>
            <a:ext cx="226024" cy="1923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 algn="r" defTabSz="412750" hangingPunct="0">
              <a:buClrTx/>
              <a:buFontTx/>
              <a:buNone/>
              <a:defRPr sz="2500">
                <a:solidFill>
                  <a:srgbClr val="A6AAA9"/>
                </a:solidFill>
                <a:latin typeface="GT America Trial Light"/>
                <a:ea typeface="GT America Trial Light"/>
                <a:cs typeface="GT America Trial Light"/>
                <a:sym typeface="GT America Trial Light"/>
              </a:defRPr>
            </a:pPr>
            <a:fld id="{86CB4B4D-7CA3-9044-876B-883B54F8677D}" type="slidenum">
              <a:rPr sz="1250">
                <a:solidFill>
                  <a:srgbClr val="A6AAA9"/>
                </a:solidFill>
                <a:latin typeface="GT America Trial Light"/>
                <a:ea typeface="GT America Trial Light"/>
                <a:cs typeface="GT America Trial Light"/>
                <a:sym typeface="GT America Trial Light"/>
              </a:rPr>
              <a:pPr algn="r" defTabSz="412750" hangingPunct="0">
                <a:buClrTx/>
                <a:buFontTx/>
                <a:buNone/>
                <a:defRPr sz="2500">
                  <a:solidFill>
                    <a:srgbClr val="A6AAA9"/>
                  </a:solidFill>
                  <a:latin typeface="GT America Trial Light"/>
                  <a:ea typeface="GT America Trial Light"/>
                  <a:cs typeface="GT America Trial Light"/>
                  <a:sym typeface="GT America Trial Light"/>
                </a:defRPr>
              </a:pPr>
              <a:t>‹#›</a:t>
            </a:fld>
            <a:r>
              <a:rPr sz="1250" dirty="0">
                <a:solidFill>
                  <a:srgbClr val="A6AAA9"/>
                </a:solidFill>
                <a:latin typeface="GT America Trial Light"/>
                <a:ea typeface="GT America Trial Light"/>
                <a:cs typeface="GT America Trial Light"/>
                <a:sym typeface="GT America Trial Light"/>
              </a:rPr>
              <a:t>￼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DBDBAEC-1005-344A-BF07-1BF47C8849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656" y="469794"/>
            <a:ext cx="10515600" cy="1325563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defRPr sz="3800" b="1"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09796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. Blank Blue Slide with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91A8E78-9790-6F06-49E2-9165C8047DF0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2263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Shape 19">
            <a:extLst>
              <a:ext uri="{FF2B5EF4-FFF2-40B4-BE49-F238E27FC236}">
                <a16:creationId xmlns:a16="http://schemas.microsoft.com/office/drawing/2014/main" id="{937DCC0B-C9B3-1645-A89B-127910FDF294}"/>
              </a:ext>
            </a:extLst>
          </p:cNvPr>
          <p:cNvSpPr/>
          <p:nvPr userDrawn="1"/>
        </p:nvSpPr>
        <p:spPr>
          <a:xfrm>
            <a:off x="532383" y="6406168"/>
            <a:ext cx="226024" cy="1923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 algn="r" defTabSz="412750" hangingPunct="0">
              <a:buClrTx/>
              <a:buFontTx/>
              <a:buNone/>
              <a:defRPr sz="2500">
                <a:solidFill>
                  <a:srgbClr val="A6AAA9"/>
                </a:solidFill>
                <a:latin typeface="GT America Trial Light"/>
                <a:ea typeface="GT America Trial Light"/>
                <a:cs typeface="GT America Trial Light"/>
                <a:sym typeface="GT America Trial Light"/>
              </a:defRPr>
            </a:pPr>
            <a:fld id="{86CB4B4D-7CA3-9044-876B-883B54F8677D}" type="slidenum">
              <a:rPr sz="1250">
                <a:solidFill>
                  <a:srgbClr val="A6AAA9"/>
                </a:solidFill>
                <a:latin typeface="GT America Trial Light"/>
                <a:ea typeface="GT America Trial Light"/>
                <a:cs typeface="GT America Trial Light"/>
                <a:sym typeface="GT America Trial Light"/>
              </a:rPr>
              <a:pPr algn="r" defTabSz="412750" hangingPunct="0">
                <a:buClrTx/>
                <a:buFontTx/>
                <a:buNone/>
                <a:defRPr sz="2500">
                  <a:solidFill>
                    <a:srgbClr val="A6AAA9"/>
                  </a:solidFill>
                  <a:latin typeface="GT America Trial Light"/>
                  <a:ea typeface="GT America Trial Light"/>
                  <a:cs typeface="GT America Trial Light"/>
                  <a:sym typeface="GT America Trial Light"/>
                </a:defRPr>
              </a:pPr>
              <a:t>‹#›</a:t>
            </a:fld>
            <a:r>
              <a:rPr sz="1250" dirty="0">
                <a:solidFill>
                  <a:srgbClr val="A6AAA9"/>
                </a:solidFill>
                <a:latin typeface="GT America Trial Light"/>
                <a:ea typeface="GT America Trial Light"/>
                <a:cs typeface="GT America Trial Light"/>
                <a:sym typeface="GT America Trial Light"/>
              </a:rPr>
              <a:t>￼</a:t>
            </a:r>
          </a:p>
        </p:txBody>
      </p:sp>
      <p:sp>
        <p:nvSpPr>
          <p:cNvPr id="4" name="Title 2">
            <a:extLst>
              <a:ext uri="{FF2B5EF4-FFF2-40B4-BE49-F238E27FC236}">
                <a16:creationId xmlns:a16="http://schemas.microsoft.com/office/drawing/2014/main" id="{B4FE98C3-27D8-1F4D-9B03-B08E621A2E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656" y="469794"/>
            <a:ext cx="10515600" cy="1325563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defRPr sz="38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780184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. 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8B5113D-FC78-7F1D-B48E-EABD8D98049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2582875" y="3011759"/>
            <a:ext cx="7026249" cy="1053938"/>
          </a:xfrm>
          <a:prstGeom prst="rect">
            <a:avLst/>
          </a:prstGeom>
        </p:spPr>
      </p:pic>
      <p:pic>
        <p:nvPicPr>
          <p:cNvPr id="6" name="Picture 5" descr="Shape&#10;&#10;Description automatically generated">
            <a:extLst>
              <a:ext uri="{FF2B5EF4-FFF2-40B4-BE49-F238E27FC236}">
                <a16:creationId xmlns:a16="http://schemas.microsoft.com/office/drawing/2014/main" id="{77D33163-81FA-E246-B700-84B40189A39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20000"/>
          </a:blip>
          <a:stretch>
            <a:fillRect/>
          </a:stretch>
        </p:blipFill>
        <p:spPr>
          <a:xfrm rot="17191948">
            <a:off x="-1296269" y="-1528290"/>
            <a:ext cx="5533037" cy="5763581"/>
          </a:xfrm>
          <a:prstGeom prst="rect">
            <a:avLst/>
          </a:prstGeom>
        </p:spPr>
      </p:pic>
      <p:pic>
        <p:nvPicPr>
          <p:cNvPr id="7" name="Picture 6" descr="Shape&#10;&#10;Description automatically generated">
            <a:extLst>
              <a:ext uri="{FF2B5EF4-FFF2-40B4-BE49-F238E27FC236}">
                <a16:creationId xmlns:a16="http://schemas.microsoft.com/office/drawing/2014/main" id="{E0B71738-AF92-8E46-ACBC-33E4E31F96F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20000"/>
          </a:blip>
          <a:stretch>
            <a:fillRect/>
          </a:stretch>
        </p:blipFill>
        <p:spPr>
          <a:xfrm rot="15839665">
            <a:off x="7846306" y="2948019"/>
            <a:ext cx="5533037" cy="5763581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>
          <a:xfrm>
            <a:off x="1008691" y="6353133"/>
            <a:ext cx="6096000" cy="28469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250" b="0" i="0" dirty="0">
                <a:solidFill>
                  <a:srgbClr val="12263F"/>
                </a:solidFill>
                <a:effectLst/>
                <a:latin typeface="Slack-Lato"/>
              </a:rPr>
              <a:t>© The Key Support Services Ltd | For terms of use, visit</a:t>
            </a:r>
            <a:r>
              <a:rPr lang="en-US" sz="1250" b="0" i="0" dirty="0">
                <a:solidFill>
                  <a:srgbClr val="1D1C1D"/>
                </a:solidFill>
                <a:effectLst/>
                <a:latin typeface="Slack-Lato"/>
              </a:rPr>
              <a:t> </a:t>
            </a:r>
            <a:r>
              <a:rPr lang="en-US" sz="1250" b="0" i="0" u="none" strike="noStrike" dirty="0">
                <a:effectLst/>
                <a:latin typeface="Slack-Lato"/>
                <a:hlinkClick r:id="rId4"/>
              </a:rPr>
              <a:t>thekeysupport.com/terms</a:t>
            </a:r>
            <a:endParaRPr lang="en-GB" sz="1250" dirty="0"/>
          </a:p>
        </p:txBody>
      </p:sp>
    </p:spTree>
    <p:extLst>
      <p:ext uri="{BB962C8B-B14F-4D97-AF65-F5344CB8AC3E}">
        <p14:creationId xmlns:p14="http://schemas.microsoft.com/office/powerpoint/2010/main" val="12789583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48403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8" r:id="rId3"/>
    <p:sldLayoutId id="2147483662" r:id="rId4"/>
    <p:sldLayoutId id="2147483651" r:id="rId5"/>
    <p:sldLayoutId id="2147483669" r:id="rId6"/>
    <p:sldLayoutId id="2147483670" r:id="rId7"/>
    <p:sldLayoutId id="2147483663" r:id="rId8"/>
    <p:sldLayoutId id="2147483660" r:id="rId9"/>
    <p:sldLayoutId id="2147483672" r:id="rId10"/>
    <p:sldLayoutId id="2147483661" r:id="rId11"/>
    <p:sldLayoutId id="2147483666" r:id="rId12"/>
    <p:sldLayoutId id="2147483667" r:id="rId13"/>
    <p:sldLayoutId id="2147483664" r:id="rId14"/>
    <p:sldLayoutId id="2147483673" r:id="rId15"/>
    <p:sldLayoutId id="2147483671" r:id="rId16"/>
    <p:sldLayoutId id="2147483665" r:id="rId17"/>
    <p:sldLayoutId id="2147483655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2200" y="939333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z="3400" dirty="0">
                <a:solidFill>
                  <a:srgbClr val="12263F"/>
                </a:solidFill>
              </a:rPr>
              <a:t>Here to listen: our safeguarding team</a:t>
            </a:r>
            <a:endParaRPr lang="en-GB" sz="3400" dirty="0">
              <a:solidFill>
                <a:srgbClr val="12263F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041713" y="2515977"/>
            <a:ext cx="4850780" cy="92333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2400"/>
              </a:lnSpc>
            </a:pPr>
            <a:r>
              <a:rPr lang="en-GB" dirty="0"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Designated safeguarding lead (DSL): </a:t>
            </a:r>
            <a:endParaRPr lang="en-GB" dirty="0" smtClean="0">
              <a:solidFill>
                <a:srgbClr val="12263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2400"/>
              </a:lnSpc>
            </a:pPr>
            <a:r>
              <a:rPr lang="en-GB" dirty="0"/>
              <a:t>Paul Baddeley</a:t>
            </a:r>
          </a:p>
          <a:p>
            <a:pPr>
              <a:lnSpc>
                <a:spcPts val="2400"/>
              </a:lnSpc>
            </a:pPr>
            <a:r>
              <a:rPr lang="en-GB" dirty="0"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Contact details: </a:t>
            </a:r>
            <a:r>
              <a:rPr lang="en-GB" dirty="0" smtClean="0"/>
              <a:t>head@holywell.cambs.sch.uk</a:t>
            </a:r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496711" y="5271158"/>
            <a:ext cx="3172178" cy="461665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800"/>
              </a:lnSpc>
            </a:pPr>
            <a:r>
              <a:rPr lang="en-GB" sz="1400" dirty="0"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Deputy DSL: </a:t>
            </a:r>
            <a:r>
              <a:rPr lang="en-GB" dirty="0"/>
              <a:t>Guy </a:t>
            </a:r>
            <a:r>
              <a:rPr lang="en-GB" dirty="0" smtClean="0"/>
              <a:t>Turner</a:t>
            </a:r>
          </a:p>
          <a:p>
            <a:pPr>
              <a:lnSpc>
                <a:spcPts val="1800"/>
              </a:lnSpc>
            </a:pPr>
            <a:r>
              <a:rPr lang="en-GB" dirty="0" smtClean="0"/>
              <a:t>gturner@holywell.cambs.sch.uk</a:t>
            </a:r>
            <a:endParaRPr lang="en-GB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EFD57DA-37E8-7D42-A7E7-3B173C6C06F4}"/>
              </a:ext>
            </a:extLst>
          </p:cNvPr>
          <p:cNvSpPr/>
          <p:nvPr/>
        </p:nvSpPr>
        <p:spPr>
          <a:xfrm>
            <a:off x="2744881" y="2192531"/>
            <a:ext cx="1624001" cy="1523943"/>
          </a:xfrm>
          <a:prstGeom prst="rect">
            <a:avLst/>
          </a:prstGeom>
          <a:noFill/>
          <a:ln w="25400">
            <a:solidFill>
              <a:srgbClr val="1226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1816EF99-69B7-4643-961A-B9D7BE171028}"/>
              </a:ext>
            </a:extLst>
          </p:cNvPr>
          <p:cNvSpPr txBox="1"/>
          <p:nvPr/>
        </p:nvSpPr>
        <p:spPr>
          <a:xfrm>
            <a:off x="1272203" y="4176922"/>
            <a:ext cx="1080000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ED0A0A"/>
                </a:solidFill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[Paste a photo of your deputy DSL in here]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A503188-BBAE-704F-A1FA-3AB5EE251FB0}"/>
              </a:ext>
            </a:extLst>
          </p:cNvPr>
          <p:cNvSpPr/>
          <p:nvPr/>
        </p:nvSpPr>
        <p:spPr>
          <a:xfrm>
            <a:off x="1092202" y="4003025"/>
            <a:ext cx="1439999" cy="1183040"/>
          </a:xfrm>
          <a:prstGeom prst="rect">
            <a:avLst/>
          </a:prstGeom>
          <a:noFill/>
          <a:ln w="25400">
            <a:solidFill>
              <a:srgbClr val="1226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5B6EF737-1E69-FE49-A87B-C3732F9F3B5E}"/>
              </a:ext>
            </a:extLst>
          </p:cNvPr>
          <p:cNvSpPr txBox="1"/>
          <p:nvPr/>
        </p:nvSpPr>
        <p:spPr>
          <a:xfrm>
            <a:off x="5598659" y="5281694"/>
            <a:ext cx="3150230" cy="461665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800"/>
              </a:lnSpc>
            </a:pPr>
            <a:r>
              <a:rPr lang="en-GB" sz="1400" dirty="0">
                <a:solidFill>
                  <a:srgbClr val="12263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Deputy DSL: </a:t>
            </a:r>
            <a:r>
              <a:rPr lang="en-GB" dirty="0"/>
              <a:t>Katherine </a:t>
            </a:r>
            <a:r>
              <a:rPr lang="en-GB" dirty="0" err="1" smtClean="0"/>
              <a:t>Mullee</a:t>
            </a:r>
            <a:endParaRPr lang="en-GB" dirty="0" smtClean="0"/>
          </a:p>
          <a:p>
            <a:pPr>
              <a:lnSpc>
                <a:spcPts val="1800"/>
              </a:lnSpc>
            </a:pPr>
            <a:r>
              <a:rPr lang="en-GB" dirty="0" smtClean="0"/>
              <a:t>kmullee@holywell.cambs.sch.uk</a:t>
            </a:r>
            <a:endParaRPr lang="en-GB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18A5FF82-196A-7F45-8538-68BFB029DCF2}"/>
              </a:ext>
            </a:extLst>
          </p:cNvPr>
          <p:cNvSpPr txBox="1"/>
          <p:nvPr/>
        </p:nvSpPr>
        <p:spPr>
          <a:xfrm>
            <a:off x="6423763" y="5271158"/>
            <a:ext cx="1680305" cy="213969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800"/>
              </a:lnSpc>
            </a:pPr>
            <a:endParaRPr lang="en-GB" sz="1400" b="1" dirty="0">
              <a:solidFill>
                <a:srgbClr val="ED0A0A"/>
              </a:solidFill>
              <a:highlight>
                <a:srgbClr val="FFFF00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1227" y="2310857"/>
            <a:ext cx="1111308" cy="13335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6547" y="4043429"/>
            <a:ext cx="1005655" cy="1120905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6240065" y="4014020"/>
            <a:ext cx="1459676" cy="1183040"/>
            <a:chOff x="3681273" y="4003025"/>
            <a:chExt cx="1459676" cy="1183040"/>
          </a:xfrm>
        </p:grpSpPr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AB18E255-4698-3244-B3B5-FEBC0B5E4413}"/>
                </a:ext>
              </a:extLst>
            </p:cNvPr>
            <p:cNvSpPr/>
            <p:nvPr/>
          </p:nvSpPr>
          <p:spPr>
            <a:xfrm>
              <a:off x="3681273" y="4003025"/>
              <a:ext cx="1459676" cy="1183040"/>
            </a:xfrm>
            <a:prstGeom prst="rect">
              <a:avLst/>
            </a:prstGeom>
            <a:noFill/>
            <a:ln w="25400">
              <a:solidFill>
                <a:srgbClr val="1226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13911" y="4020884"/>
              <a:ext cx="994400" cy="11324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847622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35399</TotalTime>
  <Words>43</Words>
  <Application>Microsoft Office PowerPoint</Application>
  <PresentationFormat>Widescreen</PresentationFormat>
  <Paragraphs>10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GT America Trial Light</vt:lpstr>
      <vt:lpstr>Slack-Lato</vt:lpstr>
      <vt:lpstr>Office Theme</vt:lpstr>
      <vt:lpstr>Here to listen: our safeguarding team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Kieron Paradine</dc:creator>
  <cp:lastModifiedBy>Head at Holywell Primary</cp:lastModifiedBy>
  <cp:revision>1367</cp:revision>
  <cp:lastPrinted>2023-01-05T09:31:11Z</cp:lastPrinted>
  <dcterms:created xsi:type="dcterms:W3CDTF">2021-04-29T07:12:10Z</dcterms:created>
  <dcterms:modified xsi:type="dcterms:W3CDTF">2023-01-05T09:34:28Z</dcterms:modified>
</cp:coreProperties>
</file>